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 id="2147483691" r:id="rId4"/>
    <p:sldMasterId id="2147483703" r:id="rId5"/>
  </p:sldMasterIdLst>
  <p:notesMasterIdLst>
    <p:notesMasterId r:id="rId54"/>
  </p:notesMasterIdLst>
  <p:sldIdLst>
    <p:sldId id="344" r:id="rId6"/>
    <p:sldId id="393" r:id="rId7"/>
    <p:sldId id="347" r:id="rId8"/>
    <p:sldId id="349" r:id="rId9"/>
    <p:sldId id="256" r:id="rId10"/>
    <p:sldId id="351" r:id="rId11"/>
    <p:sldId id="352" r:id="rId12"/>
    <p:sldId id="355" r:id="rId13"/>
    <p:sldId id="356" r:id="rId14"/>
    <p:sldId id="357" r:id="rId15"/>
    <p:sldId id="358" r:id="rId16"/>
    <p:sldId id="359" r:id="rId17"/>
    <p:sldId id="360" r:id="rId18"/>
    <p:sldId id="361" r:id="rId19"/>
    <p:sldId id="362" r:id="rId20"/>
    <p:sldId id="363" r:id="rId21"/>
    <p:sldId id="364" r:id="rId22"/>
    <p:sldId id="365" r:id="rId23"/>
    <p:sldId id="366" r:id="rId24"/>
    <p:sldId id="367" r:id="rId25"/>
    <p:sldId id="368" r:id="rId26"/>
    <p:sldId id="369" r:id="rId27"/>
    <p:sldId id="370" r:id="rId28"/>
    <p:sldId id="353" r:id="rId29"/>
    <p:sldId id="350" r:id="rId30"/>
    <p:sldId id="372" r:id="rId31"/>
    <p:sldId id="373" r:id="rId32"/>
    <p:sldId id="374" r:id="rId33"/>
    <p:sldId id="375" r:id="rId34"/>
    <p:sldId id="376" r:id="rId35"/>
    <p:sldId id="377" r:id="rId36"/>
    <p:sldId id="378" r:id="rId37"/>
    <p:sldId id="379" r:id="rId38"/>
    <p:sldId id="381" r:id="rId39"/>
    <p:sldId id="380" r:id="rId40"/>
    <p:sldId id="382" r:id="rId41"/>
    <p:sldId id="383" r:id="rId42"/>
    <p:sldId id="384" r:id="rId43"/>
    <p:sldId id="385" r:id="rId44"/>
    <p:sldId id="386" r:id="rId45"/>
    <p:sldId id="387" r:id="rId46"/>
    <p:sldId id="388" r:id="rId47"/>
    <p:sldId id="389" r:id="rId48"/>
    <p:sldId id="390" r:id="rId49"/>
    <p:sldId id="391" r:id="rId50"/>
    <p:sldId id="354" r:id="rId51"/>
    <p:sldId id="295" r:id="rId52"/>
    <p:sldId id="39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437846-BE00-4DEB-B471-832CF3FE1110}" v="158" dt="2022-03-08T21:12:38.3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164" d="100"/>
          <a:sy n="164" d="100"/>
        </p:scale>
        <p:origin x="172" y="10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p Jose Anilto dos Anjos" userId="3e930d52b51543a5" providerId="LiveId" clId="{F3437846-BE00-4DEB-B471-832CF3FE1110}"/>
    <pc:docChg chg="undo custSel addSld delSld modSld sldOrd modShowInfo">
      <pc:chgData name="Cap Jose Anilto dos Anjos" userId="3e930d52b51543a5" providerId="LiveId" clId="{F3437846-BE00-4DEB-B471-832CF3FE1110}" dt="2022-03-08T22:26:26.175" v="3888" actId="2744"/>
      <pc:docMkLst>
        <pc:docMk/>
      </pc:docMkLst>
      <pc:sldChg chg="addSp delSp modSp add mod">
        <pc:chgData name="Cap Jose Anilto dos Anjos" userId="3e930d52b51543a5" providerId="LiveId" clId="{F3437846-BE00-4DEB-B471-832CF3FE1110}" dt="2022-03-08T17:38:35.270" v="782" actId="20577"/>
        <pc:sldMkLst>
          <pc:docMk/>
          <pc:sldMk cId="46970639" sldId="256"/>
        </pc:sldMkLst>
        <pc:spChg chg="del">
          <ac:chgData name="Cap Jose Anilto dos Anjos" userId="3e930d52b51543a5" providerId="LiveId" clId="{F3437846-BE00-4DEB-B471-832CF3FE1110}" dt="2022-03-08T17:30:02.205" v="708" actId="478"/>
          <ac:spMkLst>
            <pc:docMk/>
            <pc:sldMk cId="46970639" sldId="256"/>
            <ac:spMk id="2" creationId="{00000000-0000-0000-0000-000000000000}"/>
          </ac:spMkLst>
        </pc:spChg>
        <pc:spChg chg="add del mod ord">
          <ac:chgData name="Cap Jose Anilto dos Anjos" userId="3e930d52b51543a5" providerId="LiveId" clId="{F3437846-BE00-4DEB-B471-832CF3FE1110}" dt="2022-03-08T17:04:33.023" v="603" actId="1076"/>
          <ac:spMkLst>
            <pc:docMk/>
            <pc:sldMk cId="46970639" sldId="256"/>
            <ac:spMk id="4" creationId="{00000000-0000-0000-0000-000000000000}"/>
          </ac:spMkLst>
        </pc:spChg>
        <pc:spChg chg="del mod">
          <ac:chgData name="Cap Jose Anilto dos Anjos" userId="3e930d52b51543a5" providerId="LiveId" clId="{F3437846-BE00-4DEB-B471-832CF3FE1110}" dt="2022-03-08T16:54:38.928" v="197" actId="478"/>
          <ac:spMkLst>
            <pc:docMk/>
            <pc:sldMk cId="46970639" sldId="256"/>
            <ac:spMk id="5" creationId="{00000000-0000-0000-0000-000000000000}"/>
          </ac:spMkLst>
        </pc:spChg>
        <pc:spChg chg="mod">
          <ac:chgData name="Cap Jose Anilto dos Anjos" userId="3e930d52b51543a5" providerId="LiveId" clId="{F3437846-BE00-4DEB-B471-832CF3FE1110}" dt="2022-03-08T17:28:10.643" v="676" actId="1076"/>
          <ac:spMkLst>
            <pc:docMk/>
            <pc:sldMk cId="46970639" sldId="256"/>
            <ac:spMk id="6" creationId="{00000000-0000-0000-0000-000000000000}"/>
          </ac:spMkLst>
        </pc:spChg>
        <pc:spChg chg="mod">
          <ac:chgData name="Cap Jose Anilto dos Anjos" userId="3e930d52b51543a5" providerId="LiveId" clId="{F3437846-BE00-4DEB-B471-832CF3FE1110}" dt="2022-03-08T17:24:49.397" v="653" actId="1076"/>
          <ac:spMkLst>
            <pc:docMk/>
            <pc:sldMk cId="46970639" sldId="256"/>
            <ac:spMk id="7" creationId="{00000000-0000-0000-0000-000000000000}"/>
          </ac:spMkLst>
        </pc:spChg>
        <pc:spChg chg="mod">
          <ac:chgData name="Cap Jose Anilto dos Anjos" userId="3e930d52b51543a5" providerId="LiveId" clId="{F3437846-BE00-4DEB-B471-832CF3FE1110}" dt="2022-03-08T16:55:23.124" v="225" actId="20577"/>
          <ac:spMkLst>
            <pc:docMk/>
            <pc:sldMk cId="46970639" sldId="256"/>
            <ac:spMk id="10" creationId="{00000000-0000-0000-0000-000000000000}"/>
          </ac:spMkLst>
        </pc:spChg>
        <pc:spChg chg="mod">
          <ac:chgData name="Cap Jose Anilto dos Anjos" userId="3e930d52b51543a5" providerId="LiveId" clId="{F3437846-BE00-4DEB-B471-832CF3FE1110}" dt="2022-03-08T16:57:21.166" v="457" actId="20577"/>
          <ac:spMkLst>
            <pc:docMk/>
            <pc:sldMk cId="46970639" sldId="256"/>
            <ac:spMk id="11" creationId="{00000000-0000-0000-0000-000000000000}"/>
          </ac:spMkLst>
        </pc:spChg>
        <pc:spChg chg="mod">
          <ac:chgData name="Cap Jose Anilto dos Anjos" userId="3e930d52b51543a5" providerId="LiveId" clId="{F3437846-BE00-4DEB-B471-832CF3FE1110}" dt="2022-03-08T17:27:27.466" v="671" actId="1076"/>
          <ac:spMkLst>
            <pc:docMk/>
            <pc:sldMk cId="46970639" sldId="256"/>
            <ac:spMk id="14" creationId="{00000000-0000-0000-0000-000000000000}"/>
          </ac:spMkLst>
        </pc:spChg>
        <pc:spChg chg="mod">
          <ac:chgData name="Cap Jose Anilto dos Anjos" userId="3e930d52b51543a5" providerId="LiveId" clId="{F3437846-BE00-4DEB-B471-832CF3FE1110}" dt="2022-03-08T17:26:00.184" v="658" actId="207"/>
          <ac:spMkLst>
            <pc:docMk/>
            <pc:sldMk cId="46970639" sldId="256"/>
            <ac:spMk id="15" creationId="{00000000-0000-0000-0000-000000000000}"/>
          </ac:spMkLst>
        </pc:spChg>
        <pc:spChg chg="mod">
          <ac:chgData name="Cap Jose Anilto dos Anjos" userId="3e930d52b51543a5" providerId="LiveId" clId="{F3437846-BE00-4DEB-B471-832CF3FE1110}" dt="2022-03-08T16:57:56.814" v="469" actId="1076"/>
          <ac:spMkLst>
            <pc:docMk/>
            <pc:sldMk cId="46970639" sldId="256"/>
            <ac:spMk id="16" creationId="{00000000-0000-0000-0000-000000000000}"/>
          </ac:spMkLst>
        </pc:spChg>
        <pc:spChg chg="mod">
          <ac:chgData name="Cap Jose Anilto dos Anjos" userId="3e930d52b51543a5" providerId="LiveId" clId="{F3437846-BE00-4DEB-B471-832CF3FE1110}" dt="2022-03-08T17:27:37.026" v="672" actId="1076"/>
          <ac:spMkLst>
            <pc:docMk/>
            <pc:sldMk cId="46970639" sldId="256"/>
            <ac:spMk id="17" creationId="{00000000-0000-0000-0000-000000000000}"/>
          </ac:spMkLst>
        </pc:spChg>
        <pc:spChg chg="del">
          <ac:chgData name="Cap Jose Anilto dos Anjos" userId="3e930d52b51543a5" providerId="LiveId" clId="{F3437846-BE00-4DEB-B471-832CF3FE1110}" dt="2022-03-08T17:04:36.833" v="604" actId="478"/>
          <ac:spMkLst>
            <pc:docMk/>
            <pc:sldMk cId="46970639" sldId="256"/>
            <ac:spMk id="18" creationId="{00000000-0000-0000-0000-000000000000}"/>
          </ac:spMkLst>
        </pc:spChg>
        <pc:spChg chg="del">
          <ac:chgData name="Cap Jose Anilto dos Anjos" userId="3e930d52b51543a5" providerId="LiveId" clId="{F3437846-BE00-4DEB-B471-832CF3FE1110}" dt="2022-03-08T17:03:05.579" v="587" actId="478"/>
          <ac:spMkLst>
            <pc:docMk/>
            <pc:sldMk cId="46970639" sldId="256"/>
            <ac:spMk id="19" creationId="{00000000-0000-0000-0000-000000000000}"/>
          </ac:spMkLst>
        </pc:spChg>
        <pc:spChg chg="del">
          <ac:chgData name="Cap Jose Anilto dos Anjos" userId="3e930d52b51543a5" providerId="LiveId" clId="{F3437846-BE00-4DEB-B471-832CF3FE1110}" dt="2022-03-08T17:02:42.096" v="584" actId="478"/>
          <ac:spMkLst>
            <pc:docMk/>
            <pc:sldMk cId="46970639" sldId="256"/>
            <ac:spMk id="21" creationId="{00000000-0000-0000-0000-000000000000}"/>
          </ac:spMkLst>
        </pc:spChg>
        <pc:spChg chg="mod">
          <ac:chgData name="Cap Jose Anilto dos Anjos" userId="3e930d52b51543a5" providerId="LiveId" clId="{F3437846-BE00-4DEB-B471-832CF3FE1110}" dt="2022-03-08T17:05:26.088" v="608" actId="1076"/>
          <ac:spMkLst>
            <pc:docMk/>
            <pc:sldMk cId="46970639" sldId="256"/>
            <ac:spMk id="22" creationId="{00000000-0000-0000-0000-000000000000}"/>
          </ac:spMkLst>
        </pc:spChg>
        <pc:spChg chg="del">
          <ac:chgData name="Cap Jose Anilto dos Anjos" userId="3e930d52b51543a5" providerId="LiveId" clId="{F3437846-BE00-4DEB-B471-832CF3FE1110}" dt="2022-03-08T17:02:58.590" v="586" actId="478"/>
          <ac:spMkLst>
            <pc:docMk/>
            <pc:sldMk cId="46970639" sldId="256"/>
            <ac:spMk id="23" creationId="{00000000-0000-0000-0000-000000000000}"/>
          </ac:spMkLst>
        </pc:spChg>
        <pc:spChg chg="mod">
          <ac:chgData name="Cap Jose Anilto dos Anjos" userId="3e930d52b51543a5" providerId="LiveId" clId="{F3437846-BE00-4DEB-B471-832CF3FE1110}" dt="2022-03-08T17:29:36.156" v="699" actId="6549"/>
          <ac:spMkLst>
            <pc:docMk/>
            <pc:sldMk cId="46970639" sldId="256"/>
            <ac:spMk id="29" creationId="{00000000-0000-0000-0000-000000000000}"/>
          </ac:spMkLst>
        </pc:spChg>
        <pc:spChg chg="mod">
          <ac:chgData name="Cap Jose Anilto dos Anjos" userId="3e930d52b51543a5" providerId="LiveId" clId="{F3437846-BE00-4DEB-B471-832CF3FE1110}" dt="2022-03-08T17:29:33.510" v="698" actId="20577"/>
          <ac:spMkLst>
            <pc:docMk/>
            <pc:sldMk cId="46970639" sldId="256"/>
            <ac:spMk id="31" creationId="{00000000-0000-0000-0000-000000000000}"/>
          </ac:spMkLst>
        </pc:spChg>
        <pc:spChg chg="del">
          <ac:chgData name="Cap Jose Anilto dos Anjos" userId="3e930d52b51543a5" providerId="LiveId" clId="{F3437846-BE00-4DEB-B471-832CF3FE1110}" dt="2022-03-08T17:29:47.991" v="704" actId="478"/>
          <ac:spMkLst>
            <pc:docMk/>
            <pc:sldMk cId="46970639" sldId="256"/>
            <ac:spMk id="37" creationId="{00000000-0000-0000-0000-000000000000}"/>
          </ac:spMkLst>
        </pc:spChg>
        <pc:spChg chg="del">
          <ac:chgData name="Cap Jose Anilto dos Anjos" userId="3e930d52b51543a5" providerId="LiveId" clId="{F3437846-BE00-4DEB-B471-832CF3FE1110}" dt="2022-03-08T17:30:08.576" v="709" actId="478"/>
          <ac:spMkLst>
            <pc:docMk/>
            <pc:sldMk cId="46970639" sldId="256"/>
            <ac:spMk id="38" creationId="{00000000-0000-0000-0000-000000000000}"/>
          </ac:spMkLst>
        </pc:spChg>
        <pc:spChg chg="del">
          <ac:chgData name="Cap Jose Anilto dos Anjos" userId="3e930d52b51543a5" providerId="LiveId" clId="{F3437846-BE00-4DEB-B471-832CF3FE1110}" dt="2022-03-08T17:29:52.100" v="706" actId="478"/>
          <ac:spMkLst>
            <pc:docMk/>
            <pc:sldMk cId="46970639" sldId="256"/>
            <ac:spMk id="61" creationId="{00000000-0000-0000-0000-000000000000}"/>
          </ac:spMkLst>
        </pc:spChg>
        <pc:spChg chg="del">
          <ac:chgData name="Cap Jose Anilto dos Anjos" userId="3e930d52b51543a5" providerId="LiveId" clId="{F3437846-BE00-4DEB-B471-832CF3FE1110}" dt="2022-03-08T17:30:08.576" v="709" actId="478"/>
          <ac:spMkLst>
            <pc:docMk/>
            <pc:sldMk cId="46970639" sldId="256"/>
            <ac:spMk id="63" creationId="{00000000-0000-0000-0000-000000000000}"/>
          </ac:spMkLst>
        </pc:spChg>
        <pc:spChg chg="del">
          <ac:chgData name="Cap Jose Anilto dos Anjos" userId="3e930d52b51543a5" providerId="LiveId" clId="{F3437846-BE00-4DEB-B471-832CF3FE1110}" dt="2022-03-08T17:30:08.576" v="709" actId="478"/>
          <ac:spMkLst>
            <pc:docMk/>
            <pc:sldMk cId="46970639" sldId="256"/>
            <ac:spMk id="69" creationId="{00000000-0000-0000-0000-000000000000}"/>
          </ac:spMkLst>
        </pc:spChg>
        <pc:spChg chg="del mod">
          <ac:chgData name="Cap Jose Anilto dos Anjos" userId="3e930d52b51543a5" providerId="LiveId" clId="{F3437846-BE00-4DEB-B471-832CF3FE1110}" dt="2022-03-08T16:59:19.757" v="534" actId="478"/>
          <ac:spMkLst>
            <pc:docMk/>
            <pc:sldMk cId="46970639" sldId="256"/>
            <ac:spMk id="78" creationId="{0955F6E7-77AD-4B0D-B52C-E8FF797A3407}"/>
          </ac:spMkLst>
        </pc:spChg>
        <pc:spChg chg="del mod">
          <ac:chgData name="Cap Jose Anilto dos Anjos" userId="3e930d52b51543a5" providerId="LiveId" clId="{F3437846-BE00-4DEB-B471-832CF3FE1110}" dt="2022-03-08T16:59:35.631" v="536" actId="478"/>
          <ac:spMkLst>
            <pc:docMk/>
            <pc:sldMk cId="46970639" sldId="256"/>
            <ac:spMk id="79" creationId="{63A707D5-A63B-4A2F-B870-592C9DCA43D9}"/>
          </ac:spMkLst>
        </pc:spChg>
        <pc:spChg chg="mod topLvl">
          <ac:chgData name="Cap Jose Anilto dos Anjos" userId="3e930d52b51543a5" providerId="LiveId" clId="{F3437846-BE00-4DEB-B471-832CF3FE1110}" dt="2022-03-08T17:27:42.345" v="673" actId="1076"/>
          <ac:spMkLst>
            <pc:docMk/>
            <pc:sldMk cId="46970639" sldId="256"/>
            <ac:spMk id="80" creationId="{EC98FF3B-CEEF-49BA-B7C3-59DCFC3CC947}"/>
          </ac:spMkLst>
        </pc:spChg>
        <pc:spChg chg="del mod topLvl">
          <ac:chgData name="Cap Jose Anilto dos Anjos" userId="3e930d52b51543a5" providerId="LiveId" clId="{F3437846-BE00-4DEB-B471-832CF3FE1110}" dt="2022-03-08T17:03:14.120" v="590" actId="478"/>
          <ac:spMkLst>
            <pc:docMk/>
            <pc:sldMk cId="46970639" sldId="256"/>
            <ac:spMk id="81" creationId="{90BD86D4-9601-419E-ABC0-B06AC3CA956A}"/>
          </ac:spMkLst>
        </pc:spChg>
        <pc:spChg chg="del mod">
          <ac:chgData name="Cap Jose Anilto dos Anjos" userId="3e930d52b51543a5" providerId="LiveId" clId="{F3437846-BE00-4DEB-B471-832CF3FE1110}" dt="2022-03-08T17:03:07.986" v="588" actId="478"/>
          <ac:spMkLst>
            <pc:docMk/>
            <pc:sldMk cId="46970639" sldId="256"/>
            <ac:spMk id="82" creationId="{1C1852AB-1171-46A3-8ED0-0ED86B8E9BCA}"/>
          </ac:spMkLst>
        </pc:spChg>
        <pc:spChg chg="add del mod">
          <ac:chgData name="Cap Jose Anilto dos Anjos" userId="3e930d52b51543a5" providerId="LiveId" clId="{F3437846-BE00-4DEB-B471-832CF3FE1110}" dt="2022-03-08T17:34:56.754" v="752" actId="478"/>
          <ac:spMkLst>
            <pc:docMk/>
            <pc:sldMk cId="46970639" sldId="256"/>
            <ac:spMk id="92" creationId="{D4F54E6B-6496-4C95-8735-BB2B1F489EF5}"/>
          </ac:spMkLst>
        </pc:spChg>
        <pc:spChg chg="add del mod">
          <ac:chgData name="Cap Jose Anilto dos Anjos" userId="3e930d52b51543a5" providerId="LiveId" clId="{F3437846-BE00-4DEB-B471-832CF3FE1110}" dt="2022-03-08T17:33:08.553" v="747" actId="478"/>
          <ac:spMkLst>
            <pc:docMk/>
            <pc:sldMk cId="46970639" sldId="256"/>
            <ac:spMk id="94" creationId="{B87234AA-CBDE-49E6-B342-C23B2C34D373}"/>
          </ac:spMkLst>
        </pc:spChg>
        <pc:spChg chg="add mod">
          <ac:chgData name="Cap Jose Anilto dos Anjos" userId="3e930d52b51543a5" providerId="LiveId" clId="{F3437846-BE00-4DEB-B471-832CF3FE1110}" dt="2022-03-08T17:36:19.959" v="757" actId="255"/>
          <ac:spMkLst>
            <pc:docMk/>
            <pc:sldMk cId="46970639" sldId="256"/>
            <ac:spMk id="96" creationId="{7873097A-92E6-4B51-A67D-9B05D06517E7}"/>
          </ac:spMkLst>
        </pc:spChg>
        <pc:spChg chg="del">
          <ac:chgData name="Cap Jose Anilto dos Anjos" userId="3e930d52b51543a5" providerId="LiveId" clId="{F3437846-BE00-4DEB-B471-832CF3FE1110}" dt="2022-03-08T17:30:08.576" v="709" actId="478"/>
          <ac:spMkLst>
            <pc:docMk/>
            <pc:sldMk cId="46970639" sldId="256"/>
            <ac:spMk id="102" creationId="{00000000-0000-0000-0000-000000000000}"/>
          </ac:spMkLst>
        </pc:spChg>
        <pc:spChg chg="del">
          <ac:chgData name="Cap Jose Anilto dos Anjos" userId="3e930d52b51543a5" providerId="LiveId" clId="{F3437846-BE00-4DEB-B471-832CF3FE1110}" dt="2022-03-08T17:30:08.576" v="709" actId="478"/>
          <ac:spMkLst>
            <pc:docMk/>
            <pc:sldMk cId="46970639" sldId="256"/>
            <ac:spMk id="103" creationId="{00000000-0000-0000-0000-000000000000}"/>
          </ac:spMkLst>
        </pc:spChg>
        <pc:spChg chg="del">
          <ac:chgData name="Cap Jose Anilto dos Anjos" userId="3e930d52b51543a5" providerId="LiveId" clId="{F3437846-BE00-4DEB-B471-832CF3FE1110}" dt="2022-03-08T17:30:08.576" v="709" actId="478"/>
          <ac:spMkLst>
            <pc:docMk/>
            <pc:sldMk cId="46970639" sldId="256"/>
            <ac:spMk id="104" creationId="{00000000-0000-0000-0000-000000000000}"/>
          </ac:spMkLst>
        </pc:spChg>
        <pc:spChg chg="del">
          <ac:chgData name="Cap Jose Anilto dos Anjos" userId="3e930d52b51543a5" providerId="LiveId" clId="{F3437846-BE00-4DEB-B471-832CF3FE1110}" dt="2022-03-08T17:30:08.576" v="709" actId="478"/>
          <ac:spMkLst>
            <pc:docMk/>
            <pc:sldMk cId="46970639" sldId="256"/>
            <ac:spMk id="105" creationId="{00000000-0000-0000-0000-000000000000}"/>
          </ac:spMkLst>
        </pc:spChg>
        <pc:spChg chg="del">
          <ac:chgData name="Cap Jose Anilto dos Anjos" userId="3e930d52b51543a5" providerId="LiveId" clId="{F3437846-BE00-4DEB-B471-832CF3FE1110}" dt="2022-03-08T17:30:08.576" v="709" actId="478"/>
          <ac:spMkLst>
            <pc:docMk/>
            <pc:sldMk cId="46970639" sldId="256"/>
            <ac:spMk id="106" creationId="{00000000-0000-0000-0000-000000000000}"/>
          </ac:spMkLst>
        </pc:spChg>
        <pc:spChg chg="add mod">
          <ac:chgData name="Cap Jose Anilto dos Anjos" userId="3e930d52b51543a5" providerId="LiveId" clId="{F3437846-BE00-4DEB-B471-832CF3FE1110}" dt="2022-03-08T17:38:35.270" v="782" actId="20577"/>
          <ac:spMkLst>
            <pc:docMk/>
            <pc:sldMk cId="46970639" sldId="256"/>
            <ac:spMk id="107" creationId="{ED4BCC92-77FD-4F43-A0A3-1FB27E46FCF1}"/>
          </ac:spMkLst>
        </pc:spChg>
        <pc:spChg chg="add mod">
          <ac:chgData name="Cap Jose Anilto dos Anjos" userId="3e930d52b51543a5" providerId="LiveId" clId="{F3437846-BE00-4DEB-B471-832CF3FE1110}" dt="2022-03-08T17:36:45.723" v="768" actId="20577"/>
          <ac:spMkLst>
            <pc:docMk/>
            <pc:sldMk cId="46970639" sldId="256"/>
            <ac:spMk id="108" creationId="{0CEB7DA3-B20B-4766-90ED-C98056E67BB9}"/>
          </ac:spMkLst>
        </pc:spChg>
        <pc:grpChg chg="mod">
          <ac:chgData name="Cap Jose Anilto dos Anjos" userId="3e930d52b51543a5" providerId="LiveId" clId="{F3437846-BE00-4DEB-B471-832CF3FE1110}" dt="2022-03-08T17:03:49.120" v="594" actId="14100"/>
          <ac:grpSpMkLst>
            <pc:docMk/>
            <pc:sldMk cId="46970639" sldId="256"/>
            <ac:grpSpMk id="20" creationId="{00000000-0000-0000-0000-000000000000}"/>
          </ac:grpSpMkLst>
        </pc:grpChg>
        <pc:grpChg chg="mod">
          <ac:chgData name="Cap Jose Anilto dos Anjos" userId="3e930d52b51543a5" providerId="LiveId" clId="{F3437846-BE00-4DEB-B471-832CF3FE1110}" dt="2022-03-08T17:05:12.609" v="607" actId="1076"/>
          <ac:grpSpMkLst>
            <pc:docMk/>
            <pc:sldMk cId="46970639" sldId="256"/>
            <ac:grpSpMk id="24" creationId="{00000000-0000-0000-0000-000000000000}"/>
          </ac:grpSpMkLst>
        </pc:grpChg>
        <pc:grpChg chg="del">
          <ac:chgData name="Cap Jose Anilto dos Anjos" userId="3e930d52b51543a5" providerId="LiveId" clId="{F3437846-BE00-4DEB-B471-832CF3FE1110}" dt="2022-03-08T17:30:08.576" v="709" actId="478"/>
          <ac:grpSpMkLst>
            <pc:docMk/>
            <pc:sldMk cId="46970639" sldId="256"/>
            <ac:grpSpMk id="25" creationId="{00000000-0000-0000-0000-000000000000}"/>
          </ac:grpSpMkLst>
        </pc:grpChg>
        <pc:grpChg chg="del">
          <ac:chgData name="Cap Jose Anilto dos Anjos" userId="3e930d52b51543a5" providerId="LiveId" clId="{F3437846-BE00-4DEB-B471-832CF3FE1110}" dt="2022-03-08T17:30:08.576" v="709" actId="478"/>
          <ac:grpSpMkLst>
            <pc:docMk/>
            <pc:sldMk cId="46970639" sldId="256"/>
            <ac:grpSpMk id="26" creationId="{00000000-0000-0000-0000-000000000000}"/>
          </ac:grpSpMkLst>
        </pc:grpChg>
        <pc:grpChg chg="del">
          <ac:chgData name="Cap Jose Anilto dos Anjos" userId="3e930d52b51543a5" providerId="LiveId" clId="{F3437846-BE00-4DEB-B471-832CF3FE1110}" dt="2022-03-08T17:30:08.576" v="709" actId="478"/>
          <ac:grpSpMkLst>
            <pc:docMk/>
            <pc:sldMk cId="46970639" sldId="256"/>
            <ac:grpSpMk id="27" creationId="{00000000-0000-0000-0000-000000000000}"/>
          </ac:grpSpMkLst>
        </pc:grpChg>
        <pc:grpChg chg="del">
          <ac:chgData name="Cap Jose Anilto dos Anjos" userId="3e930d52b51543a5" providerId="LiveId" clId="{F3437846-BE00-4DEB-B471-832CF3FE1110}" dt="2022-03-08T17:30:08.576" v="709" actId="478"/>
          <ac:grpSpMkLst>
            <pc:docMk/>
            <pc:sldMk cId="46970639" sldId="256"/>
            <ac:grpSpMk id="28" creationId="{00000000-0000-0000-0000-000000000000}"/>
          </ac:grpSpMkLst>
        </pc:grpChg>
        <pc:grpChg chg="del">
          <ac:chgData name="Cap Jose Anilto dos Anjos" userId="3e930d52b51543a5" providerId="LiveId" clId="{F3437846-BE00-4DEB-B471-832CF3FE1110}" dt="2022-03-08T17:29:37.560" v="700" actId="478"/>
          <ac:grpSpMkLst>
            <pc:docMk/>
            <pc:sldMk cId="46970639" sldId="256"/>
            <ac:grpSpMk id="45" creationId="{00000000-0000-0000-0000-000000000000}"/>
          </ac:grpSpMkLst>
        </pc:grpChg>
        <pc:grpChg chg="del">
          <ac:chgData name="Cap Jose Anilto dos Anjos" userId="3e930d52b51543a5" providerId="LiveId" clId="{F3437846-BE00-4DEB-B471-832CF3FE1110}" dt="2022-03-08T17:29:39.999" v="701" actId="478"/>
          <ac:grpSpMkLst>
            <pc:docMk/>
            <pc:sldMk cId="46970639" sldId="256"/>
            <ac:grpSpMk id="46" creationId="{00000000-0000-0000-0000-000000000000}"/>
          </ac:grpSpMkLst>
        </pc:grpChg>
        <pc:grpChg chg="del">
          <ac:chgData name="Cap Jose Anilto dos Anjos" userId="3e930d52b51543a5" providerId="LiveId" clId="{F3437846-BE00-4DEB-B471-832CF3FE1110}" dt="2022-03-08T17:29:45.045" v="703" actId="478"/>
          <ac:grpSpMkLst>
            <pc:docMk/>
            <pc:sldMk cId="46970639" sldId="256"/>
            <ac:grpSpMk id="52" creationId="{00000000-0000-0000-0000-000000000000}"/>
          </ac:grpSpMkLst>
        </pc:grpChg>
        <pc:grpChg chg="del">
          <ac:chgData name="Cap Jose Anilto dos Anjos" userId="3e930d52b51543a5" providerId="LiveId" clId="{F3437846-BE00-4DEB-B471-832CF3FE1110}" dt="2022-03-08T17:29:49.694" v="705" actId="478"/>
          <ac:grpSpMkLst>
            <pc:docMk/>
            <pc:sldMk cId="46970639" sldId="256"/>
            <ac:grpSpMk id="57" creationId="{00000000-0000-0000-0000-000000000000}"/>
          </ac:grpSpMkLst>
        </pc:grpChg>
        <pc:grpChg chg="del">
          <ac:chgData name="Cap Jose Anilto dos Anjos" userId="3e930d52b51543a5" providerId="LiveId" clId="{F3437846-BE00-4DEB-B471-832CF3FE1110}" dt="2022-03-08T17:29:54.421" v="707" actId="478"/>
          <ac:grpSpMkLst>
            <pc:docMk/>
            <pc:sldMk cId="46970639" sldId="256"/>
            <ac:grpSpMk id="58" creationId="{00000000-0000-0000-0000-000000000000}"/>
          </ac:grpSpMkLst>
        </pc:grpChg>
        <pc:grpChg chg="del">
          <ac:chgData name="Cap Jose Anilto dos Anjos" userId="3e930d52b51543a5" providerId="LiveId" clId="{F3437846-BE00-4DEB-B471-832CF3FE1110}" dt="2022-03-08T17:29:52.100" v="706" actId="478"/>
          <ac:grpSpMkLst>
            <pc:docMk/>
            <pc:sldMk cId="46970639" sldId="256"/>
            <ac:grpSpMk id="59" creationId="{00000000-0000-0000-0000-000000000000}"/>
          </ac:grpSpMkLst>
        </pc:grpChg>
        <pc:grpChg chg="del">
          <ac:chgData name="Cap Jose Anilto dos Anjos" userId="3e930d52b51543a5" providerId="LiveId" clId="{F3437846-BE00-4DEB-B471-832CF3FE1110}" dt="2022-03-08T17:29:42.576" v="702" actId="478"/>
          <ac:grpSpMkLst>
            <pc:docMk/>
            <pc:sldMk cId="46970639" sldId="256"/>
            <ac:grpSpMk id="64" creationId="{00000000-0000-0000-0000-000000000000}"/>
          </ac:grpSpMkLst>
        </pc:grpChg>
        <pc:grpChg chg="add del mod">
          <ac:chgData name="Cap Jose Anilto dos Anjos" userId="3e930d52b51543a5" providerId="LiveId" clId="{F3437846-BE00-4DEB-B471-832CF3FE1110}" dt="2022-03-08T17:03:14.120" v="590" actId="478"/>
          <ac:grpSpMkLst>
            <pc:docMk/>
            <pc:sldMk cId="46970639" sldId="256"/>
            <ac:grpSpMk id="77" creationId="{7EDDCB67-1A02-447D-8936-E1F89120719E}"/>
          </ac:grpSpMkLst>
        </pc:grpChg>
        <pc:picChg chg="add del mod">
          <ac:chgData name="Cap Jose Anilto dos Anjos" userId="3e930d52b51543a5" providerId="LiveId" clId="{F3437846-BE00-4DEB-B471-832CF3FE1110}" dt="2022-03-08T17:26:46.076" v="659" actId="478"/>
          <ac:picMkLst>
            <pc:docMk/>
            <pc:sldMk cId="46970639" sldId="256"/>
            <ac:picMk id="8" creationId="{B924A410-926E-4708-AA3F-8399B967419A}"/>
          </ac:picMkLst>
        </pc:picChg>
        <pc:picChg chg="add">
          <ac:chgData name="Cap Jose Anilto dos Anjos" userId="3e930d52b51543a5" providerId="LiveId" clId="{F3437846-BE00-4DEB-B471-832CF3FE1110}" dt="2022-03-08T16:58:51.314" v="530"/>
          <ac:picMkLst>
            <pc:docMk/>
            <pc:sldMk cId="46970639" sldId="256"/>
            <ac:picMk id="39" creationId="{519B5C78-8F9D-4948-A9E4-3CEDB0C7B807}"/>
          </ac:picMkLst>
        </pc:picChg>
        <pc:picChg chg="add mod">
          <ac:chgData name="Cap Jose Anilto dos Anjos" userId="3e930d52b51543a5" providerId="LiveId" clId="{F3437846-BE00-4DEB-B471-832CF3FE1110}" dt="2022-03-08T17:10:20.529" v="629" actId="1076"/>
          <ac:picMkLst>
            <pc:docMk/>
            <pc:sldMk cId="46970639" sldId="256"/>
            <ac:picMk id="48" creationId="{EF28DB23-AF79-414D-B132-C642B81C7E65}"/>
          </ac:picMkLst>
        </pc:picChg>
        <pc:picChg chg="add del mod">
          <ac:chgData name="Cap Jose Anilto dos Anjos" userId="3e930d52b51543a5" providerId="LiveId" clId="{F3437846-BE00-4DEB-B471-832CF3FE1110}" dt="2022-03-08T17:22:21.570" v="641" actId="478"/>
          <ac:picMkLst>
            <pc:docMk/>
            <pc:sldMk cId="46970639" sldId="256"/>
            <ac:picMk id="50" creationId="{FC17C01C-0988-4568-B7F1-F458F282382B}"/>
          </ac:picMkLst>
        </pc:picChg>
        <pc:picChg chg="add mod">
          <ac:chgData name="Cap Jose Anilto dos Anjos" userId="3e930d52b51543a5" providerId="LiveId" clId="{F3437846-BE00-4DEB-B471-832CF3FE1110}" dt="2022-03-08T17:24:01.391" v="651" actId="1076"/>
          <ac:picMkLst>
            <pc:docMk/>
            <pc:sldMk cId="46970639" sldId="256"/>
            <ac:picMk id="70" creationId="{347B3BFB-EE1D-4561-B1ED-5FD639A62AFB}"/>
          </ac:picMkLst>
        </pc:picChg>
        <pc:picChg chg="add mod">
          <ac:chgData name="Cap Jose Anilto dos Anjos" userId="3e930d52b51543a5" providerId="LiveId" clId="{F3437846-BE00-4DEB-B471-832CF3FE1110}" dt="2022-03-08T17:28:02.764" v="675" actId="1076"/>
          <ac:picMkLst>
            <pc:docMk/>
            <pc:sldMk cId="46970639" sldId="256"/>
            <ac:picMk id="73" creationId="{9101876B-0E2E-4EA5-845F-BFB313B56183}"/>
          </ac:picMkLst>
        </pc:picChg>
        <pc:cxnChg chg="mod">
          <ac:chgData name="Cap Jose Anilto dos Anjos" userId="3e930d52b51543a5" providerId="LiveId" clId="{F3437846-BE00-4DEB-B471-832CF3FE1110}" dt="2022-03-08T17:28:22.496" v="678" actId="1076"/>
          <ac:cxnSpMkLst>
            <pc:docMk/>
            <pc:sldMk cId="46970639" sldId="256"/>
            <ac:cxnSpMk id="9" creationId="{00000000-0000-0000-0000-000000000000}"/>
          </ac:cxnSpMkLst>
        </pc:cxnChg>
        <pc:cxnChg chg="del">
          <ac:chgData name="Cap Jose Anilto dos Anjos" userId="3e930d52b51543a5" providerId="LiveId" clId="{F3437846-BE00-4DEB-B471-832CF3FE1110}" dt="2022-03-08T17:30:08.576" v="709" actId="478"/>
          <ac:cxnSpMkLst>
            <pc:docMk/>
            <pc:sldMk cId="46970639" sldId="256"/>
            <ac:cxnSpMk id="12" creationId="{00000000-0000-0000-0000-000000000000}"/>
          </ac:cxnSpMkLst>
        </pc:cxnChg>
      </pc:sldChg>
      <pc:sldChg chg="del">
        <pc:chgData name="Cap Jose Anilto dos Anjos" userId="3e930d52b51543a5" providerId="LiveId" clId="{F3437846-BE00-4DEB-B471-832CF3FE1110}" dt="2022-03-08T20:21:21.214" v="3707" actId="47"/>
        <pc:sldMkLst>
          <pc:docMk/>
          <pc:sldMk cId="3979649407" sldId="259"/>
        </pc:sldMkLst>
      </pc:sldChg>
      <pc:sldChg chg="del">
        <pc:chgData name="Cap Jose Anilto dos Anjos" userId="3e930d52b51543a5" providerId="LiveId" clId="{F3437846-BE00-4DEB-B471-832CF3FE1110}" dt="2022-03-08T20:21:21.214" v="3707" actId="47"/>
        <pc:sldMkLst>
          <pc:docMk/>
          <pc:sldMk cId="141078548" sldId="260"/>
        </pc:sldMkLst>
      </pc:sldChg>
      <pc:sldChg chg="del">
        <pc:chgData name="Cap Jose Anilto dos Anjos" userId="3e930d52b51543a5" providerId="LiveId" clId="{F3437846-BE00-4DEB-B471-832CF3FE1110}" dt="2022-03-08T20:20:55.712" v="3705" actId="47"/>
        <pc:sldMkLst>
          <pc:docMk/>
          <pc:sldMk cId="1236872146" sldId="270"/>
        </pc:sldMkLst>
      </pc:sldChg>
      <pc:sldChg chg="addSp delSp modSp add mod delAnim modAnim">
        <pc:chgData name="Cap Jose Anilto dos Anjos" userId="3e930d52b51543a5" providerId="LiveId" clId="{F3437846-BE00-4DEB-B471-832CF3FE1110}" dt="2022-03-08T18:09:00.864" v="1261" actId="1076"/>
        <pc:sldMkLst>
          <pc:docMk/>
          <pc:sldMk cId="673281674" sldId="295"/>
        </pc:sldMkLst>
        <pc:spChg chg="del">
          <ac:chgData name="Cap Jose Anilto dos Anjos" userId="3e930d52b51543a5" providerId="LiveId" clId="{F3437846-BE00-4DEB-B471-832CF3FE1110}" dt="2022-03-08T17:55:28.286" v="941" actId="478"/>
          <ac:spMkLst>
            <pc:docMk/>
            <pc:sldMk cId="673281674" sldId="295"/>
            <ac:spMk id="2" creationId="{00000000-0000-0000-0000-000000000000}"/>
          </ac:spMkLst>
        </pc:spChg>
        <pc:spChg chg="add del mod">
          <ac:chgData name="Cap Jose Anilto dos Anjos" userId="3e930d52b51543a5" providerId="LiveId" clId="{F3437846-BE00-4DEB-B471-832CF3FE1110}" dt="2022-03-08T17:54:22.415" v="931" actId="478"/>
          <ac:spMkLst>
            <pc:docMk/>
            <pc:sldMk cId="673281674" sldId="295"/>
            <ac:spMk id="4" creationId="{E7F3C7E1-C8E1-4161-ADDD-19D31C1012C5}"/>
          </ac:spMkLst>
        </pc:spChg>
        <pc:spChg chg="add del mod">
          <ac:chgData name="Cap Jose Anilto dos Anjos" userId="3e930d52b51543a5" providerId="LiveId" clId="{F3437846-BE00-4DEB-B471-832CF3FE1110}" dt="2022-03-08T17:54:04.896" v="925"/>
          <ac:spMkLst>
            <pc:docMk/>
            <pc:sldMk cId="673281674" sldId="295"/>
            <ac:spMk id="6" creationId="{9F3F8076-B853-464B-B9FE-8FF6E994E1B6}"/>
          </ac:spMkLst>
        </pc:spChg>
        <pc:spChg chg="mod">
          <ac:chgData name="Cap Jose Anilto dos Anjos" userId="3e930d52b51543a5" providerId="LiveId" clId="{F3437846-BE00-4DEB-B471-832CF3FE1110}" dt="2022-03-08T18:08:56.842" v="1260" actId="1076"/>
          <ac:spMkLst>
            <pc:docMk/>
            <pc:sldMk cId="673281674" sldId="295"/>
            <ac:spMk id="7" creationId="{00000000-0000-0000-0000-000000000000}"/>
          </ac:spMkLst>
        </pc:spChg>
        <pc:spChg chg="del mod">
          <ac:chgData name="Cap Jose Anilto dos Anjos" userId="3e930d52b51543a5" providerId="LiveId" clId="{F3437846-BE00-4DEB-B471-832CF3FE1110}" dt="2022-03-08T18:02:18.490" v="1065" actId="478"/>
          <ac:spMkLst>
            <pc:docMk/>
            <pc:sldMk cId="673281674" sldId="295"/>
            <ac:spMk id="8" creationId="{00000000-0000-0000-0000-000000000000}"/>
          </ac:spMkLst>
        </pc:spChg>
        <pc:spChg chg="del">
          <ac:chgData name="Cap Jose Anilto dos Anjos" userId="3e930d52b51543a5" providerId="LiveId" clId="{F3437846-BE00-4DEB-B471-832CF3FE1110}" dt="2022-03-08T18:00:30.141" v="1020" actId="478"/>
          <ac:spMkLst>
            <pc:docMk/>
            <pc:sldMk cId="673281674" sldId="295"/>
            <ac:spMk id="9" creationId="{00000000-0000-0000-0000-000000000000}"/>
          </ac:spMkLst>
        </pc:spChg>
        <pc:spChg chg="mod">
          <ac:chgData name="Cap Jose Anilto dos Anjos" userId="3e930d52b51543a5" providerId="LiveId" clId="{F3437846-BE00-4DEB-B471-832CF3FE1110}" dt="2022-03-08T18:08:35.612" v="1257" actId="1076"/>
          <ac:spMkLst>
            <pc:docMk/>
            <pc:sldMk cId="673281674" sldId="295"/>
            <ac:spMk id="10" creationId="{00000000-0000-0000-0000-000000000000}"/>
          </ac:spMkLst>
        </pc:spChg>
        <pc:spChg chg="del mod">
          <ac:chgData name="Cap Jose Anilto dos Anjos" userId="3e930d52b51543a5" providerId="LiveId" clId="{F3437846-BE00-4DEB-B471-832CF3FE1110}" dt="2022-03-08T18:08:19.335" v="1253" actId="478"/>
          <ac:spMkLst>
            <pc:docMk/>
            <pc:sldMk cId="673281674" sldId="295"/>
            <ac:spMk id="11" creationId="{00000000-0000-0000-0000-000000000000}"/>
          </ac:spMkLst>
        </pc:spChg>
        <pc:spChg chg="del">
          <ac:chgData name="Cap Jose Anilto dos Anjos" userId="3e930d52b51543a5" providerId="LiveId" clId="{F3437846-BE00-4DEB-B471-832CF3FE1110}" dt="2022-03-08T17:55:15.248" v="938" actId="478"/>
          <ac:spMkLst>
            <pc:docMk/>
            <pc:sldMk cId="673281674" sldId="295"/>
            <ac:spMk id="12" creationId="{00000000-0000-0000-0000-000000000000}"/>
          </ac:spMkLst>
        </pc:spChg>
        <pc:spChg chg="add del mod">
          <ac:chgData name="Cap Jose Anilto dos Anjos" userId="3e930d52b51543a5" providerId="LiveId" clId="{F3437846-BE00-4DEB-B471-832CF3FE1110}" dt="2022-03-08T17:54:20.055" v="930" actId="478"/>
          <ac:spMkLst>
            <pc:docMk/>
            <pc:sldMk cId="673281674" sldId="295"/>
            <ac:spMk id="17" creationId="{07D6053F-ED40-4E28-B63E-2F65847D2ED2}"/>
          </ac:spMkLst>
        </pc:spChg>
        <pc:spChg chg="add del">
          <ac:chgData name="Cap Jose Anilto dos Anjos" userId="3e930d52b51543a5" providerId="LiveId" clId="{F3437846-BE00-4DEB-B471-832CF3FE1110}" dt="2022-03-08T17:58:56.140" v="1007" actId="478"/>
          <ac:spMkLst>
            <pc:docMk/>
            <pc:sldMk cId="673281674" sldId="295"/>
            <ac:spMk id="19" creationId="{AA646A7D-EC38-45B2-8672-3CDFD79D96C3}"/>
          </ac:spMkLst>
        </pc:spChg>
        <pc:spChg chg="add del mod">
          <ac:chgData name="Cap Jose Anilto dos Anjos" userId="3e930d52b51543a5" providerId="LiveId" clId="{F3437846-BE00-4DEB-B471-832CF3FE1110}" dt="2022-03-08T17:59:14.644" v="1010" actId="478"/>
          <ac:spMkLst>
            <pc:docMk/>
            <pc:sldMk cId="673281674" sldId="295"/>
            <ac:spMk id="21" creationId="{51A9E2BE-78C4-4AD0-8A77-6111E50080EC}"/>
          </ac:spMkLst>
        </pc:spChg>
        <pc:spChg chg="add mod ord">
          <ac:chgData name="Cap Jose Anilto dos Anjos" userId="3e930d52b51543a5" providerId="LiveId" clId="{F3437846-BE00-4DEB-B471-832CF3FE1110}" dt="2022-03-08T18:00:16.232" v="1018" actId="167"/>
          <ac:spMkLst>
            <pc:docMk/>
            <pc:sldMk cId="673281674" sldId="295"/>
            <ac:spMk id="22" creationId="{C50C2D02-7E9C-4167-A81E-B1B451F932A3}"/>
          </ac:spMkLst>
        </pc:spChg>
        <pc:spChg chg="add mod">
          <ac:chgData name="Cap Jose Anilto dos Anjos" userId="3e930d52b51543a5" providerId="LiveId" clId="{F3437846-BE00-4DEB-B471-832CF3FE1110}" dt="2022-03-08T18:09:00.864" v="1261" actId="1076"/>
          <ac:spMkLst>
            <pc:docMk/>
            <pc:sldMk cId="673281674" sldId="295"/>
            <ac:spMk id="25" creationId="{78C82F82-B706-443B-9E71-584E73709119}"/>
          </ac:spMkLst>
        </pc:spChg>
        <pc:spChg chg="add mod">
          <ac:chgData name="Cap Jose Anilto dos Anjos" userId="3e930d52b51543a5" providerId="LiveId" clId="{F3437846-BE00-4DEB-B471-832CF3FE1110}" dt="2022-03-08T18:08:30.947" v="1256" actId="1076"/>
          <ac:spMkLst>
            <pc:docMk/>
            <pc:sldMk cId="673281674" sldId="295"/>
            <ac:spMk id="26" creationId="{978FC272-7B53-427D-9E82-89BBD8D65427}"/>
          </ac:spMkLst>
        </pc:spChg>
        <pc:picChg chg="add del mod">
          <ac:chgData name="Cap Jose Anilto dos Anjos" userId="3e930d52b51543a5" providerId="LiveId" clId="{F3437846-BE00-4DEB-B471-832CF3FE1110}" dt="2022-03-08T17:54:17.802" v="929" actId="478"/>
          <ac:picMkLst>
            <pc:docMk/>
            <pc:sldMk cId="673281674" sldId="295"/>
            <ac:picMk id="13" creationId="{543FB74C-2101-427D-B9C6-447C8BDFDE95}"/>
          </ac:picMkLst>
        </pc:picChg>
        <pc:picChg chg="del">
          <ac:chgData name="Cap Jose Anilto dos Anjos" userId="3e930d52b51543a5" providerId="LiveId" clId="{F3437846-BE00-4DEB-B471-832CF3FE1110}" dt="2022-03-08T17:54:01.841" v="924" actId="478"/>
          <ac:picMkLst>
            <pc:docMk/>
            <pc:sldMk cId="673281674" sldId="295"/>
            <ac:picMk id="15" creationId="{00000000-0000-0000-0000-000000000000}"/>
          </ac:picMkLst>
        </pc:picChg>
        <pc:picChg chg="del">
          <ac:chgData name="Cap Jose Anilto dos Anjos" userId="3e930d52b51543a5" providerId="LiveId" clId="{F3437846-BE00-4DEB-B471-832CF3FE1110}" dt="2022-03-08T17:54:00.236" v="923" actId="478"/>
          <ac:picMkLst>
            <pc:docMk/>
            <pc:sldMk cId="673281674" sldId="295"/>
            <ac:picMk id="16" creationId="{00000000-0000-0000-0000-000000000000}"/>
          </ac:picMkLst>
        </pc:picChg>
        <pc:picChg chg="add mod">
          <ac:chgData name="Cap Jose Anilto dos Anjos" userId="3e930d52b51543a5" providerId="LiveId" clId="{F3437846-BE00-4DEB-B471-832CF3FE1110}" dt="2022-03-08T18:04:46.163" v="1087" actId="14100"/>
          <ac:picMkLst>
            <pc:docMk/>
            <pc:sldMk cId="673281674" sldId="295"/>
            <ac:picMk id="18" creationId="{AF0FF15F-84E6-4648-B8DB-01D8D1F8CF7A}"/>
          </ac:picMkLst>
        </pc:picChg>
        <pc:picChg chg="add mod">
          <ac:chgData name="Cap Jose Anilto dos Anjos" userId="3e930d52b51543a5" providerId="LiveId" clId="{F3437846-BE00-4DEB-B471-832CF3FE1110}" dt="2022-03-08T18:04:32.823" v="1085" actId="1076"/>
          <ac:picMkLst>
            <pc:docMk/>
            <pc:sldMk cId="673281674" sldId="295"/>
            <ac:picMk id="20" creationId="{0FEE67E9-31A3-44BC-8ABE-37A0B4D31A7F}"/>
          </ac:picMkLst>
        </pc:picChg>
        <pc:picChg chg="add del mod">
          <ac:chgData name="Cap Jose Anilto dos Anjos" userId="3e930d52b51543a5" providerId="LiveId" clId="{F3437846-BE00-4DEB-B471-832CF3FE1110}" dt="2022-03-08T18:01:54.340" v="1063" actId="478"/>
          <ac:picMkLst>
            <pc:docMk/>
            <pc:sldMk cId="673281674" sldId="295"/>
            <ac:picMk id="23" creationId="{0F4A0473-C89F-4C45-9ABB-F2C4B9409993}"/>
          </ac:picMkLst>
        </pc:picChg>
      </pc:sldChg>
      <pc:sldChg chg="del">
        <pc:chgData name="Cap Jose Anilto dos Anjos" userId="3e930d52b51543a5" providerId="LiveId" clId="{F3437846-BE00-4DEB-B471-832CF3FE1110}" dt="2022-03-08T20:21:21.214" v="3707" actId="47"/>
        <pc:sldMkLst>
          <pc:docMk/>
          <pc:sldMk cId="2737942562" sldId="298"/>
        </pc:sldMkLst>
      </pc:sldChg>
      <pc:sldChg chg="del">
        <pc:chgData name="Cap Jose Anilto dos Anjos" userId="3e930d52b51543a5" providerId="LiveId" clId="{F3437846-BE00-4DEB-B471-832CF3FE1110}" dt="2022-03-08T20:20:55.712" v="3705" actId="47"/>
        <pc:sldMkLst>
          <pc:docMk/>
          <pc:sldMk cId="4179153492" sldId="299"/>
        </pc:sldMkLst>
      </pc:sldChg>
      <pc:sldChg chg="del">
        <pc:chgData name="Cap Jose Anilto dos Anjos" userId="3e930d52b51543a5" providerId="LiveId" clId="{F3437846-BE00-4DEB-B471-832CF3FE1110}" dt="2022-03-08T20:20:55.712" v="3705" actId="47"/>
        <pc:sldMkLst>
          <pc:docMk/>
          <pc:sldMk cId="689816630" sldId="300"/>
        </pc:sldMkLst>
      </pc:sldChg>
      <pc:sldChg chg="del">
        <pc:chgData name="Cap Jose Anilto dos Anjos" userId="3e930d52b51543a5" providerId="LiveId" clId="{F3437846-BE00-4DEB-B471-832CF3FE1110}" dt="2022-03-08T20:20:55.712" v="3705" actId="47"/>
        <pc:sldMkLst>
          <pc:docMk/>
          <pc:sldMk cId="159771542" sldId="302"/>
        </pc:sldMkLst>
      </pc:sldChg>
      <pc:sldChg chg="del">
        <pc:chgData name="Cap Jose Anilto dos Anjos" userId="3e930d52b51543a5" providerId="LiveId" clId="{F3437846-BE00-4DEB-B471-832CF3FE1110}" dt="2022-03-08T20:20:55.712" v="3705" actId="47"/>
        <pc:sldMkLst>
          <pc:docMk/>
          <pc:sldMk cId="364121930" sldId="303"/>
        </pc:sldMkLst>
      </pc:sldChg>
      <pc:sldChg chg="del">
        <pc:chgData name="Cap Jose Anilto dos Anjos" userId="3e930d52b51543a5" providerId="LiveId" clId="{F3437846-BE00-4DEB-B471-832CF3FE1110}" dt="2022-03-08T20:20:55.712" v="3705" actId="47"/>
        <pc:sldMkLst>
          <pc:docMk/>
          <pc:sldMk cId="313758320" sldId="304"/>
        </pc:sldMkLst>
      </pc:sldChg>
      <pc:sldChg chg="del">
        <pc:chgData name="Cap Jose Anilto dos Anjos" userId="3e930d52b51543a5" providerId="LiveId" clId="{F3437846-BE00-4DEB-B471-832CF3FE1110}" dt="2022-03-08T20:20:55.712" v="3705" actId="47"/>
        <pc:sldMkLst>
          <pc:docMk/>
          <pc:sldMk cId="212682184" sldId="305"/>
        </pc:sldMkLst>
      </pc:sldChg>
      <pc:sldChg chg="del">
        <pc:chgData name="Cap Jose Anilto dos Anjos" userId="3e930d52b51543a5" providerId="LiveId" clId="{F3437846-BE00-4DEB-B471-832CF3FE1110}" dt="2022-03-08T20:20:55.712" v="3705" actId="47"/>
        <pc:sldMkLst>
          <pc:docMk/>
          <pc:sldMk cId="486176497" sldId="306"/>
        </pc:sldMkLst>
      </pc:sldChg>
      <pc:sldChg chg="del">
        <pc:chgData name="Cap Jose Anilto dos Anjos" userId="3e930d52b51543a5" providerId="LiveId" clId="{F3437846-BE00-4DEB-B471-832CF3FE1110}" dt="2022-03-08T20:21:21.214" v="3707" actId="47"/>
        <pc:sldMkLst>
          <pc:docMk/>
          <pc:sldMk cId="3423133475" sldId="307"/>
        </pc:sldMkLst>
      </pc:sldChg>
      <pc:sldChg chg="del">
        <pc:chgData name="Cap Jose Anilto dos Anjos" userId="3e930d52b51543a5" providerId="LiveId" clId="{F3437846-BE00-4DEB-B471-832CF3FE1110}" dt="2022-03-08T20:21:21.214" v="3707" actId="47"/>
        <pc:sldMkLst>
          <pc:docMk/>
          <pc:sldMk cId="2345629806" sldId="308"/>
        </pc:sldMkLst>
      </pc:sldChg>
      <pc:sldChg chg="del">
        <pc:chgData name="Cap Jose Anilto dos Anjos" userId="3e930d52b51543a5" providerId="LiveId" clId="{F3437846-BE00-4DEB-B471-832CF3FE1110}" dt="2022-03-08T20:21:21.214" v="3707" actId="47"/>
        <pc:sldMkLst>
          <pc:docMk/>
          <pc:sldMk cId="4201278032" sldId="309"/>
        </pc:sldMkLst>
      </pc:sldChg>
      <pc:sldChg chg="del">
        <pc:chgData name="Cap Jose Anilto dos Anjos" userId="3e930d52b51543a5" providerId="LiveId" clId="{F3437846-BE00-4DEB-B471-832CF3FE1110}" dt="2022-03-08T20:21:21.214" v="3707" actId="47"/>
        <pc:sldMkLst>
          <pc:docMk/>
          <pc:sldMk cId="1557309788" sldId="310"/>
        </pc:sldMkLst>
      </pc:sldChg>
      <pc:sldChg chg="del">
        <pc:chgData name="Cap Jose Anilto dos Anjos" userId="3e930d52b51543a5" providerId="LiveId" clId="{F3437846-BE00-4DEB-B471-832CF3FE1110}" dt="2022-03-08T20:21:21.214" v="3707" actId="47"/>
        <pc:sldMkLst>
          <pc:docMk/>
          <pc:sldMk cId="2498161071" sldId="311"/>
        </pc:sldMkLst>
      </pc:sldChg>
      <pc:sldChg chg="del">
        <pc:chgData name="Cap Jose Anilto dos Anjos" userId="3e930d52b51543a5" providerId="LiveId" clId="{F3437846-BE00-4DEB-B471-832CF3FE1110}" dt="2022-03-08T20:21:21.214" v="3707" actId="47"/>
        <pc:sldMkLst>
          <pc:docMk/>
          <pc:sldMk cId="1279224923" sldId="312"/>
        </pc:sldMkLst>
      </pc:sldChg>
      <pc:sldChg chg="del">
        <pc:chgData name="Cap Jose Anilto dos Anjos" userId="3e930d52b51543a5" providerId="LiveId" clId="{F3437846-BE00-4DEB-B471-832CF3FE1110}" dt="2022-03-08T20:21:21.214" v="3707" actId="47"/>
        <pc:sldMkLst>
          <pc:docMk/>
          <pc:sldMk cId="3827296069" sldId="313"/>
        </pc:sldMkLst>
      </pc:sldChg>
      <pc:sldChg chg="del">
        <pc:chgData name="Cap Jose Anilto dos Anjos" userId="3e930d52b51543a5" providerId="LiveId" clId="{F3437846-BE00-4DEB-B471-832CF3FE1110}" dt="2022-03-08T20:21:08.733" v="3706" actId="47"/>
        <pc:sldMkLst>
          <pc:docMk/>
          <pc:sldMk cId="3668670005" sldId="314"/>
        </pc:sldMkLst>
      </pc:sldChg>
      <pc:sldChg chg="del">
        <pc:chgData name="Cap Jose Anilto dos Anjos" userId="3e930d52b51543a5" providerId="LiveId" clId="{F3437846-BE00-4DEB-B471-832CF3FE1110}" dt="2022-03-08T20:21:08.733" v="3706" actId="47"/>
        <pc:sldMkLst>
          <pc:docMk/>
          <pc:sldMk cId="1560353361" sldId="315"/>
        </pc:sldMkLst>
      </pc:sldChg>
      <pc:sldChg chg="del">
        <pc:chgData name="Cap Jose Anilto dos Anjos" userId="3e930d52b51543a5" providerId="LiveId" clId="{F3437846-BE00-4DEB-B471-832CF3FE1110}" dt="2022-03-08T20:21:08.733" v="3706" actId="47"/>
        <pc:sldMkLst>
          <pc:docMk/>
          <pc:sldMk cId="4184600926" sldId="316"/>
        </pc:sldMkLst>
      </pc:sldChg>
      <pc:sldChg chg="del">
        <pc:chgData name="Cap Jose Anilto dos Anjos" userId="3e930d52b51543a5" providerId="LiveId" clId="{F3437846-BE00-4DEB-B471-832CF3FE1110}" dt="2022-03-08T20:21:08.733" v="3706" actId="47"/>
        <pc:sldMkLst>
          <pc:docMk/>
          <pc:sldMk cId="1404339508" sldId="317"/>
        </pc:sldMkLst>
      </pc:sldChg>
      <pc:sldChg chg="del">
        <pc:chgData name="Cap Jose Anilto dos Anjos" userId="3e930d52b51543a5" providerId="LiveId" clId="{F3437846-BE00-4DEB-B471-832CF3FE1110}" dt="2022-03-08T20:21:08.733" v="3706" actId="47"/>
        <pc:sldMkLst>
          <pc:docMk/>
          <pc:sldMk cId="624695530" sldId="318"/>
        </pc:sldMkLst>
      </pc:sldChg>
      <pc:sldChg chg="del">
        <pc:chgData name="Cap Jose Anilto dos Anjos" userId="3e930d52b51543a5" providerId="LiveId" clId="{F3437846-BE00-4DEB-B471-832CF3FE1110}" dt="2022-03-08T20:21:08.733" v="3706" actId="47"/>
        <pc:sldMkLst>
          <pc:docMk/>
          <pc:sldMk cId="1693104180" sldId="319"/>
        </pc:sldMkLst>
      </pc:sldChg>
      <pc:sldChg chg="del">
        <pc:chgData name="Cap Jose Anilto dos Anjos" userId="3e930d52b51543a5" providerId="LiveId" clId="{F3437846-BE00-4DEB-B471-832CF3FE1110}" dt="2022-03-08T20:21:08.733" v="3706" actId="47"/>
        <pc:sldMkLst>
          <pc:docMk/>
          <pc:sldMk cId="608993516" sldId="320"/>
        </pc:sldMkLst>
      </pc:sldChg>
      <pc:sldChg chg="del">
        <pc:chgData name="Cap Jose Anilto dos Anjos" userId="3e930d52b51543a5" providerId="LiveId" clId="{F3437846-BE00-4DEB-B471-832CF3FE1110}" dt="2022-03-08T20:21:08.733" v="3706" actId="47"/>
        <pc:sldMkLst>
          <pc:docMk/>
          <pc:sldMk cId="848212632" sldId="321"/>
        </pc:sldMkLst>
      </pc:sldChg>
      <pc:sldChg chg="del">
        <pc:chgData name="Cap Jose Anilto dos Anjos" userId="3e930d52b51543a5" providerId="LiveId" clId="{F3437846-BE00-4DEB-B471-832CF3FE1110}" dt="2022-03-08T20:21:08.733" v="3706" actId="47"/>
        <pc:sldMkLst>
          <pc:docMk/>
          <pc:sldMk cId="184736873" sldId="322"/>
        </pc:sldMkLst>
      </pc:sldChg>
      <pc:sldChg chg="del">
        <pc:chgData name="Cap Jose Anilto dos Anjos" userId="3e930d52b51543a5" providerId="LiveId" clId="{F3437846-BE00-4DEB-B471-832CF3FE1110}" dt="2022-03-08T20:21:08.733" v="3706" actId="47"/>
        <pc:sldMkLst>
          <pc:docMk/>
          <pc:sldMk cId="277452217" sldId="323"/>
        </pc:sldMkLst>
      </pc:sldChg>
      <pc:sldChg chg="del">
        <pc:chgData name="Cap Jose Anilto dos Anjos" userId="3e930d52b51543a5" providerId="LiveId" clId="{F3437846-BE00-4DEB-B471-832CF3FE1110}" dt="2022-03-08T20:21:08.733" v="3706" actId="47"/>
        <pc:sldMkLst>
          <pc:docMk/>
          <pc:sldMk cId="1193403196" sldId="324"/>
        </pc:sldMkLst>
      </pc:sldChg>
      <pc:sldChg chg="del">
        <pc:chgData name="Cap Jose Anilto dos Anjos" userId="3e930d52b51543a5" providerId="LiveId" clId="{F3437846-BE00-4DEB-B471-832CF3FE1110}" dt="2022-03-08T20:21:08.733" v="3706" actId="47"/>
        <pc:sldMkLst>
          <pc:docMk/>
          <pc:sldMk cId="1198383687" sldId="325"/>
        </pc:sldMkLst>
      </pc:sldChg>
      <pc:sldChg chg="del">
        <pc:chgData name="Cap Jose Anilto dos Anjos" userId="3e930d52b51543a5" providerId="LiveId" clId="{F3437846-BE00-4DEB-B471-832CF3FE1110}" dt="2022-03-08T20:21:08.733" v="3706" actId="47"/>
        <pc:sldMkLst>
          <pc:docMk/>
          <pc:sldMk cId="2473585384" sldId="326"/>
        </pc:sldMkLst>
      </pc:sldChg>
      <pc:sldChg chg="del">
        <pc:chgData name="Cap Jose Anilto dos Anjos" userId="3e930d52b51543a5" providerId="LiveId" clId="{F3437846-BE00-4DEB-B471-832CF3FE1110}" dt="2022-03-08T20:21:08.733" v="3706" actId="47"/>
        <pc:sldMkLst>
          <pc:docMk/>
          <pc:sldMk cId="401886799" sldId="327"/>
        </pc:sldMkLst>
      </pc:sldChg>
      <pc:sldChg chg="del">
        <pc:chgData name="Cap Jose Anilto dos Anjos" userId="3e930d52b51543a5" providerId="LiveId" clId="{F3437846-BE00-4DEB-B471-832CF3FE1110}" dt="2022-03-08T20:21:08.733" v="3706" actId="47"/>
        <pc:sldMkLst>
          <pc:docMk/>
          <pc:sldMk cId="1309782655" sldId="328"/>
        </pc:sldMkLst>
      </pc:sldChg>
      <pc:sldChg chg="del">
        <pc:chgData name="Cap Jose Anilto dos Anjos" userId="3e930d52b51543a5" providerId="LiveId" clId="{F3437846-BE00-4DEB-B471-832CF3FE1110}" dt="2022-03-08T20:21:08.733" v="3706" actId="47"/>
        <pc:sldMkLst>
          <pc:docMk/>
          <pc:sldMk cId="1585171815" sldId="329"/>
        </pc:sldMkLst>
      </pc:sldChg>
      <pc:sldChg chg="del">
        <pc:chgData name="Cap Jose Anilto dos Anjos" userId="3e930d52b51543a5" providerId="LiveId" clId="{F3437846-BE00-4DEB-B471-832CF3FE1110}" dt="2022-03-08T20:21:08.733" v="3706" actId="47"/>
        <pc:sldMkLst>
          <pc:docMk/>
          <pc:sldMk cId="1547012370" sldId="330"/>
        </pc:sldMkLst>
      </pc:sldChg>
      <pc:sldChg chg="del">
        <pc:chgData name="Cap Jose Anilto dos Anjos" userId="3e930d52b51543a5" providerId="LiveId" clId="{F3437846-BE00-4DEB-B471-832CF3FE1110}" dt="2022-03-08T20:21:08.733" v="3706" actId="47"/>
        <pc:sldMkLst>
          <pc:docMk/>
          <pc:sldMk cId="2237534520" sldId="331"/>
        </pc:sldMkLst>
      </pc:sldChg>
      <pc:sldChg chg="del">
        <pc:chgData name="Cap Jose Anilto dos Anjos" userId="3e930d52b51543a5" providerId="LiveId" clId="{F3437846-BE00-4DEB-B471-832CF3FE1110}" dt="2022-03-08T20:20:55.712" v="3705" actId="47"/>
        <pc:sldMkLst>
          <pc:docMk/>
          <pc:sldMk cId="3223665472" sldId="332"/>
        </pc:sldMkLst>
      </pc:sldChg>
      <pc:sldChg chg="del">
        <pc:chgData name="Cap Jose Anilto dos Anjos" userId="3e930d52b51543a5" providerId="LiveId" clId="{F3437846-BE00-4DEB-B471-832CF3FE1110}" dt="2022-03-08T20:20:55.712" v="3705" actId="47"/>
        <pc:sldMkLst>
          <pc:docMk/>
          <pc:sldMk cId="3940008774" sldId="333"/>
        </pc:sldMkLst>
      </pc:sldChg>
      <pc:sldChg chg="del">
        <pc:chgData name="Cap Jose Anilto dos Anjos" userId="3e930d52b51543a5" providerId="LiveId" clId="{F3437846-BE00-4DEB-B471-832CF3FE1110}" dt="2022-03-08T20:20:55.712" v="3705" actId="47"/>
        <pc:sldMkLst>
          <pc:docMk/>
          <pc:sldMk cId="2682271074" sldId="334"/>
        </pc:sldMkLst>
      </pc:sldChg>
      <pc:sldChg chg="del">
        <pc:chgData name="Cap Jose Anilto dos Anjos" userId="3e930d52b51543a5" providerId="LiveId" clId="{F3437846-BE00-4DEB-B471-832CF3FE1110}" dt="2022-03-08T20:20:55.712" v="3705" actId="47"/>
        <pc:sldMkLst>
          <pc:docMk/>
          <pc:sldMk cId="3883369230" sldId="335"/>
        </pc:sldMkLst>
      </pc:sldChg>
      <pc:sldChg chg="del">
        <pc:chgData name="Cap Jose Anilto dos Anjos" userId="3e930d52b51543a5" providerId="LiveId" clId="{F3437846-BE00-4DEB-B471-832CF3FE1110}" dt="2022-03-08T20:20:55.712" v="3705" actId="47"/>
        <pc:sldMkLst>
          <pc:docMk/>
          <pc:sldMk cId="4005271684" sldId="336"/>
        </pc:sldMkLst>
      </pc:sldChg>
      <pc:sldChg chg="del">
        <pc:chgData name="Cap Jose Anilto dos Anjos" userId="3e930d52b51543a5" providerId="LiveId" clId="{F3437846-BE00-4DEB-B471-832CF3FE1110}" dt="2022-03-08T20:20:55.712" v="3705" actId="47"/>
        <pc:sldMkLst>
          <pc:docMk/>
          <pc:sldMk cId="3428028254" sldId="337"/>
        </pc:sldMkLst>
      </pc:sldChg>
      <pc:sldChg chg="del">
        <pc:chgData name="Cap Jose Anilto dos Anjos" userId="3e930d52b51543a5" providerId="LiveId" clId="{F3437846-BE00-4DEB-B471-832CF3FE1110}" dt="2022-03-08T20:20:55.712" v="3705" actId="47"/>
        <pc:sldMkLst>
          <pc:docMk/>
          <pc:sldMk cId="4157788945" sldId="339"/>
        </pc:sldMkLst>
      </pc:sldChg>
      <pc:sldChg chg="del">
        <pc:chgData name="Cap Jose Anilto dos Anjos" userId="3e930d52b51543a5" providerId="LiveId" clId="{F3437846-BE00-4DEB-B471-832CF3FE1110}" dt="2022-03-08T20:20:55.712" v="3705" actId="47"/>
        <pc:sldMkLst>
          <pc:docMk/>
          <pc:sldMk cId="3183651750" sldId="340"/>
        </pc:sldMkLst>
      </pc:sldChg>
      <pc:sldChg chg="modSp mod">
        <pc:chgData name="Cap Jose Anilto dos Anjos" userId="3e930d52b51543a5" providerId="LiveId" clId="{F3437846-BE00-4DEB-B471-832CF3FE1110}" dt="2022-03-08T20:23:15.414" v="3747" actId="1076"/>
        <pc:sldMkLst>
          <pc:docMk/>
          <pc:sldMk cId="3057340312" sldId="344"/>
        </pc:sldMkLst>
        <pc:spChg chg="mod">
          <ac:chgData name="Cap Jose Anilto dos Anjos" userId="3e930d52b51543a5" providerId="LiveId" clId="{F3437846-BE00-4DEB-B471-832CF3FE1110}" dt="2022-03-08T20:23:15.414" v="3747" actId="1076"/>
          <ac:spMkLst>
            <pc:docMk/>
            <pc:sldMk cId="3057340312" sldId="344"/>
            <ac:spMk id="8" creationId="{03B4C724-0776-4328-8F0A-B72DA1579537}"/>
          </ac:spMkLst>
        </pc:spChg>
      </pc:sldChg>
      <pc:sldChg chg="del">
        <pc:chgData name="Cap Jose Anilto dos Anjos" userId="3e930d52b51543a5" providerId="LiveId" clId="{F3437846-BE00-4DEB-B471-832CF3FE1110}" dt="2022-03-08T20:20:55.712" v="3705" actId="47"/>
        <pc:sldMkLst>
          <pc:docMk/>
          <pc:sldMk cId="821656516" sldId="346"/>
        </pc:sldMkLst>
      </pc:sldChg>
      <pc:sldChg chg="delSp modSp mod">
        <pc:chgData name="Cap Jose Anilto dos Anjos" userId="3e930d52b51543a5" providerId="LiveId" clId="{F3437846-BE00-4DEB-B471-832CF3FE1110}" dt="2022-03-08T16:50:42.039" v="176" actId="790"/>
        <pc:sldMkLst>
          <pc:docMk/>
          <pc:sldMk cId="3148822504" sldId="347"/>
        </pc:sldMkLst>
        <pc:spChg chg="mod">
          <ac:chgData name="Cap Jose Anilto dos Anjos" userId="3e930d52b51543a5" providerId="LiveId" clId="{F3437846-BE00-4DEB-B471-832CF3FE1110}" dt="2022-03-08T16:50:17.189" v="174" actId="790"/>
          <ac:spMkLst>
            <pc:docMk/>
            <pc:sldMk cId="3148822504" sldId="347"/>
            <ac:spMk id="4" creationId="{15A4BDA0-C270-4764-9C18-A593BCE2C965}"/>
          </ac:spMkLst>
        </pc:spChg>
        <pc:spChg chg="del mod">
          <ac:chgData name="Cap Jose Anilto dos Anjos" userId="3e930d52b51543a5" providerId="LiveId" clId="{F3437846-BE00-4DEB-B471-832CF3FE1110}" dt="2022-03-08T16:45:32.251" v="113" actId="478"/>
          <ac:spMkLst>
            <pc:docMk/>
            <pc:sldMk cId="3148822504" sldId="347"/>
            <ac:spMk id="5" creationId="{855258AE-504B-4DEF-BA79-15159FE76FA8}"/>
          </ac:spMkLst>
        </pc:spChg>
        <pc:spChg chg="del">
          <ac:chgData name="Cap Jose Anilto dos Anjos" userId="3e930d52b51543a5" providerId="LiveId" clId="{F3437846-BE00-4DEB-B471-832CF3FE1110}" dt="2022-03-08T16:46:09.455" v="116" actId="478"/>
          <ac:spMkLst>
            <pc:docMk/>
            <pc:sldMk cId="3148822504" sldId="347"/>
            <ac:spMk id="8" creationId="{C5DA8ED9-A409-4DBE-A96C-FF4ECF436374}"/>
          </ac:spMkLst>
        </pc:spChg>
        <pc:spChg chg="mod">
          <ac:chgData name="Cap Jose Anilto dos Anjos" userId="3e930d52b51543a5" providerId="LiveId" clId="{F3437846-BE00-4DEB-B471-832CF3FE1110}" dt="2022-03-08T16:45:37.628" v="114" actId="1076"/>
          <ac:spMkLst>
            <pc:docMk/>
            <pc:sldMk cId="3148822504" sldId="347"/>
            <ac:spMk id="9" creationId="{AC53B904-CB74-4663-9900-63BB6CC8384D}"/>
          </ac:spMkLst>
        </pc:spChg>
        <pc:spChg chg="mod">
          <ac:chgData name="Cap Jose Anilto dos Anjos" userId="3e930d52b51543a5" providerId="LiveId" clId="{F3437846-BE00-4DEB-B471-832CF3FE1110}" dt="2022-03-08T16:45:58.940" v="115" actId="1076"/>
          <ac:spMkLst>
            <pc:docMk/>
            <pc:sldMk cId="3148822504" sldId="347"/>
            <ac:spMk id="10" creationId="{40189558-D3E9-45E5-8373-2A6E17C0C54B}"/>
          </ac:spMkLst>
        </pc:spChg>
        <pc:spChg chg="del">
          <ac:chgData name="Cap Jose Anilto dos Anjos" userId="3e930d52b51543a5" providerId="LiveId" clId="{F3437846-BE00-4DEB-B471-832CF3FE1110}" dt="2022-03-08T16:46:38.449" v="119" actId="478"/>
          <ac:spMkLst>
            <pc:docMk/>
            <pc:sldMk cId="3148822504" sldId="347"/>
            <ac:spMk id="11" creationId="{157EE3F7-A64B-43DD-BCC1-077E0E49DD8B}"/>
          </ac:spMkLst>
        </pc:spChg>
        <pc:spChg chg="mod">
          <ac:chgData name="Cap Jose Anilto dos Anjos" userId="3e930d52b51543a5" providerId="LiveId" clId="{F3437846-BE00-4DEB-B471-832CF3FE1110}" dt="2022-03-08T16:50:42.039" v="176" actId="790"/>
          <ac:spMkLst>
            <pc:docMk/>
            <pc:sldMk cId="3148822504" sldId="347"/>
            <ac:spMk id="12" creationId="{818E633C-C5FB-4D08-A4DB-8F3E9577A72E}"/>
          </ac:spMkLst>
        </pc:spChg>
        <pc:spChg chg="mod">
          <ac:chgData name="Cap Jose Anilto dos Anjos" userId="3e930d52b51543a5" providerId="LiveId" clId="{F3437846-BE00-4DEB-B471-832CF3FE1110}" dt="2022-03-08T16:46:30.429" v="118" actId="1076"/>
          <ac:spMkLst>
            <pc:docMk/>
            <pc:sldMk cId="3148822504" sldId="347"/>
            <ac:spMk id="13" creationId="{6115B1EE-FC1C-460C-8ED3-983AEC8275F2}"/>
          </ac:spMkLst>
        </pc:spChg>
        <pc:spChg chg="del">
          <ac:chgData name="Cap Jose Anilto dos Anjos" userId="3e930d52b51543a5" providerId="LiveId" clId="{F3437846-BE00-4DEB-B471-832CF3FE1110}" dt="2022-03-08T16:48:05.228" v="171" actId="478"/>
          <ac:spMkLst>
            <pc:docMk/>
            <pc:sldMk cId="3148822504" sldId="347"/>
            <ac:spMk id="14" creationId="{5C24FD95-BF77-4D75-B193-4EA8A4B69A29}"/>
          </ac:spMkLst>
        </pc:spChg>
        <pc:spChg chg="mod">
          <ac:chgData name="Cap Jose Anilto dos Anjos" userId="3e930d52b51543a5" providerId="LiveId" clId="{F3437846-BE00-4DEB-B471-832CF3FE1110}" dt="2022-03-08T16:47:45.282" v="169" actId="1076"/>
          <ac:spMkLst>
            <pc:docMk/>
            <pc:sldMk cId="3148822504" sldId="347"/>
            <ac:spMk id="15" creationId="{828E1A24-BAD6-4EDF-ABEB-029F5E5FD934}"/>
          </ac:spMkLst>
        </pc:spChg>
        <pc:spChg chg="mod">
          <ac:chgData name="Cap Jose Anilto dos Anjos" userId="3e930d52b51543a5" providerId="LiveId" clId="{F3437846-BE00-4DEB-B471-832CF3FE1110}" dt="2022-03-08T16:47:53.003" v="170" actId="1076"/>
          <ac:spMkLst>
            <pc:docMk/>
            <pc:sldMk cId="3148822504" sldId="347"/>
            <ac:spMk id="16" creationId="{F7DC8A90-E6E2-412C-A109-930F530FDFAE}"/>
          </ac:spMkLst>
        </pc:spChg>
      </pc:sldChg>
      <pc:sldChg chg="delSp del mod">
        <pc:chgData name="Cap Jose Anilto dos Anjos" userId="3e930d52b51543a5" providerId="LiveId" clId="{F3437846-BE00-4DEB-B471-832CF3FE1110}" dt="2022-03-08T20:23:49.377" v="3751" actId="47"/>
        <pc:sldMkLst>
          <pc:docMk/>
          <pc:sldMk cId="1263764832" sldId="348"/>
        </pc:sldMkLst>
        <pc:grpChg chg="del">
          <ac:chgData name="Cap Jose Anilto dos Anjos" userId="3e930d52b51543a5" providerId="LiveId" clId="{F3437846-BE00-4DEB-B471-832CF3FE1110}" dt="2022-03-08T20:23:25.503" v="3748" actId="478"/>
          <ac:grpSpMkLst>
            <pc:docMk/>
            <pc:sldMk cId="1263764832" sldId="348"/>
            <ac:grpSpMk id="6" creationId="{0C455B2A-3D1B-4F98-ACA5-C72C064015F6}"/>
          </ac:grpSpMkLst>
        </pc:grpChg>
      </pc:sldChg>
      <pc:sldChg chg="add del">
        <pc:chgData name="Cap Jose Anilto dos Anjos" userId="3e930d52b51543a5" providerId="LiveId" clId="{F3437846-BE00-4DEB-B471-832CF3FE1110}" dt="2022-03-08T16:51:52.996" v="178" actId="47"/>
        <pc:sldMkLst>
          <pc:docMk/>
          <pc:sldMk cId="926081608" sldId="349"/>
        </pc:sldMkLst>
      </pc:sldChg>
      <pc:sldChg chg="addSp modSp new add del mod ord">
        <pc:chgData name="Cap Jose Anilto dos Anjos" userId="3e930d52b51543a5" providerId="LiveId" clId="{F3437846-BE00-4DEB-B471-832CF3FE1110}" dt="2022-03-08T20:23:39.682" v="3750" actId="47"/>
        <pc:sldMkLst>
          <pc:docMk/>
          <pc:sldMk cId="2979422677" sldId="349"/>
        </pc:sldMkLst>
        <pc:spChg chg="add mod">
          <ac:chgData name="Cap Jose Anilto dos Anjos" userId="3e930d52b51543a5" providerId="LiveId" clId="{F3437846-BE00-4DEB-B471-832CF3FE1110}" dt="2022-03-08T17:47:30.980" v="853" actId="14100"/>
          <ac:spMkLst>
            <pc:docMk/>
            <pc:sldMk cId="2979422677" sldId="349"/>
            <ac:spMk id="2" creationId="{8371661B-F69D-47A7-AB05-2AB3A46CC598}"/>
          </ac:spMkLst>
        </pc:spChg>
      </pc:sldChg>
      <pc:sldChg chg="addSp delSp modSp new mod ord">
        <pc:chgData name="Cap Jose Anilto dos Anjos" userId="3e930d52b51543a5" providerId="LiveId" clId="{F3437846-BE00-4DEB-B471-832CF3FE1110}" dt="2022-03-08T20:01:45.082" v="3564" actId="1076"/>
        <pc:sldMkLst>
          <pc:docMk/>
          <pc:sldMk cId="3252544310" sldId="350"/>
        </pc:sldMkLst>
        <pc:spChg chg="del">
          <ac:chgData name="Cap Jose Anilto dos Anjos" userId="3e930d52b51543a5" providerId="LiveId" clId="{F3437846-BE00-4DEB-B471-832CF3FE1110}" dt="2022-03-08T16:52:16.933" v="183" actId="478"/>
          <ac:spMkLst>
            <pc:docMk/>
            <pc:sldMk cId="3252544310" sldId="350"/>
            <ac:spMk id="2" creationId="{47457D1D-979E-4415-A80F-1492F51FBE0E}"/>
          </ac:spMkLst>
        </pc:spChg>
        <pc:spChg chg="add mod">
          <ac:chgData name="Cap Jose Anilto dos Anjos" userId="3e930d52b51543a5" providerId="LiveId" clId="{F3437846-BE00-4DEB-B471-832CF3FE1110}" dt="2022-03-08T20:01:45.082" v="3564" actId="1076"/>
          <ac:spMkLst>
            <pc:docMk/>
            <pc:sldMk cId="3252544310" sldId="350"/>
            <ac:spMk id="3" creationId="{B6F0CDE9-2755-46DF-A91E-DBB976B88EA1}"/>
          </ac:spMkLst>
        </pc:spChg>
        <pc:spChg chg="add mod">
          <ac:chgData name="Cap Jose Anilto dos Anjos" userId="3e930d52b51543a5" providerId="LiveId" clId="{F3437846-BE00-4DEB-B471-832CF3FE1110}" dt="2022-03-08T20:01:42.205" v="3563" actId="1076"/>
          <ac:spMkLst>
            <pc:docMk/>
            <pc:sldMk cId="3252544310" sldId="350"/>
            <ac:spMk id="5" creationId="{6C1521AE-215A-4BD0-8CFC-57EBA7458904}"/>
          </ac:spMkLst>
        </pc:spChg>
        <pc:spChg chg="add del mod">
          <ac:chgData name="Cap Jose Anilto dos Anjos" userId="3e930d52b51543a5" providerId="LiveId" clId="{F3437846-BE00-4DEB-B471-832CF3FE1110}" dt="2022-03-08T19:32:27.397" v="3148" actId="478"/>
          <ac:spMkLst>
            <pc:docMk/>
            <pc:sldMk cId="3252544310" sldId="350"/>
            <ac:spMk id="15" creationId="{640CBD02-EB4D-4E97-A9F8-8617A504D438}"/>
          </ac:spMkLst>
        </pc:spChg>
        <pc:picChg chg="add mod">
          <ac:chgData name="Cap Jose Anilto dos Anjos" userId="3e930d52b51543a5" providerId="LiveId" clId="{F3437846-BE00-4DEB-B471-832CF3FE1110}" dt="2022-03-08T19:28:56.495" v="3137" actId="1076"/>
          <ac:picMkLst>
            <pc:docMk/>
            <pc:sldMk cId="3252544310" sldId="350"/>
            <ac:picMk id="7" creationId="{EDF0F793-4E22-47C7-85FC-BF6466B4553E}"/>
          </ac:picMkLst>
        </pc:picChg>
        <pc:picChg chg="add mod">
          <ac:chgData name="Cap Jose Anilto dos Anjos" userId="3e930d52b51543a5" providerId="LiveId" clId="{F3437846-BE00-4DEB-B471-832CF3FE1110}" dt="2022-03-08T19:28:55.051" v="3136" actId="1076"/>
          <ac:picMkLst>
            <pc:docMk/>
            <pc:sldMk cId="3252544310" sldId="350"/>
            <ac:picMk id="9" creationId="{86B96A24-7D91-4BC5-980B-2C2CA879DE9A}"/>
          </ac:picMkLst>
        </pc:picChg>
        <pc:picChg chg="add mod">
          <ac:chgData name="Cap Jose Anilto dos Anjos" userId="3e930d52b51543a5" providerId="LiveId" clId="{F3437846-BE00-4DEB-B471-832CF3FE1110}" dt="2022-03-08T19:28:53.388" v="3135" actId="1076"/>
          <ac:picMkLst>
            <pc:docMk/>
            <pc:sldMk cId="3252544310" sldId="350"/>
            <ac:picMk id="11" creationId="{048150ED-BF37-47A0-8B2D-5BE3CE83E23F}"/>
          </ac:picMkLst>
        </pc:picChg>
        <pc:picChg chg="add mod">
          <ac:chgData name="Cap Jose Anilto dos Anjos" userId="3e930d52b51543a5" providerId="LiveId" clId="{F3437846-BE00-4DEB-B471-832CF3FE1110}" dt="2022-03-08T19:28:51.598" v="3134" actId="1076"/>
          <ac:picMkLst>
            <pc:docMk/>
            <pc:sldMk cId="3252544310" sldId="350"/>
            <ac:picMk id="13" creationId="{BDE587BE-1E39-41FD-B2AE-35A4D1EAEF2F}"/>
          </ac:picMkLst>
        </pc:picChg>
      </pc:sldChg>
      <pc:sldChg chg="addSp delSp modSp add mod">
        <pc:chgData name="Cap Jose Anilto dos Anjos" userId="3e930d52b51543a5" providerId="LiveId" clId="{F3437846-BE00-4DEB-B471-832CF3FE1110}" dt="2022-03-08T17:43:45.664" v="836" actId="20577"/>
        <pc:sldMkLst>
          <pc:docMk/>
          <pc:sldMk cId="65008544" sldId="351"/>
        </pc:sldMkLst>
        <pc:spChg chg="add mod">
          <ac:chgData name="Cap Jose Anilto dos Anjos" userId="3e930d52b51543a5" providerId="LiveId" clId="{F3437846-BE00-4DEB-B471-832CF3FE1110}" dt="2022-03-08T17:43:45.664" v="836" actId="20577"/>
          <ac:spMkLst>
            <pc:docMk/>
            <pc:sldMk cId="65008544" sldId="351"/>
            <ac:spMk id="25" creationId="{D9C30E4F-A9C8-4DA5-8DC8-9C1C2337F775}"/>
          </ac:spMkLst>
        </pc:spChg>
        <pc:spChg chg="add mod">
          <ac:chgData name="Cap Jose Anilto dos Anjos" userId="3e930d52b51543a5" providerId="LiveId" clId="{F3437846-BE00-4DEB-B471-832CF3FE1110}" dt="2022-03-08T17:43:24.566" v="832" actId="1076"/>
          <ac:spMkLst>
            <pc:docMk/>
            <pc:sldMk cId="65008544" sldId="351"/>
            <ac:spMk id="26" creationId="{33576B07-90C2-4EEB-839F-F746DFBCDBA6}"/>
          </ac:spMkLst>
        </pc:spChg>
        <pc:spChg chg="del">
          <ac:chgData name="Cap Jose Anilto dos Anjos" userId="3e930d52b51543a5" providerId="LiveId" clId="{F3437846-BE00-4DEB-B471-832CF3FE1110}" dt="2022-03-08T17:38:52.809" v="785" actId="478"/>
          <ac:spMkLst>
            <pc:docMk/>
            <pc:sldMk cId="65008544" sldId="351"/>
            <ac:spMk id="31" creationId="{00000000-0000-0000-0000-000000000000}"/>
          </ac:spMkLst>
        </pc:spChg>
        <pc:spChg chg="del">
          <ac:chgData name="Cap Jose Anilto dos Anjos" userId="3e930d52b51543a5" providerId="LiveId" clId="{F3437846-BE00-4DEB-B471-832CF3FE1110}" dt="2022-03-08T17:38:50.551" v="784" actId="478"/>
          <ac:spMkLst>
            <pc:docMk/>
            <pc:sldMk cId="65008544" sldId="351"/>
            <ac:spMk id="96" creationId="{7873097A-92E6-4B51-A67D-9B05D06517E7}"/>
          </ac:spMkLst>
        </pc:spChg>
        <pc:spChg chg="mod">
          <ac:chgData name="Cap Jose Anilto dos Anjos" userId="3e930d52b51543a5" providerId="LiveId" clId="{F3437846-BE00-4DEB-B471-832CF3FE1110}" dt="2022-03-08T17:41:19.909" v="813" actId="113"/>
          <ac:spMkLst>
            <pc:docMk/>
            <pc:sldMk cId="65008544" sldId="351"/>
            <ac:spMk id="107" creationId="{ED4BCC92-77FD-4F43-A0A3-1FB27E46FCF1}"/>
          </ac:spMkLst>
        </pc:spChg>
        <pc:spChg chg="mod">
          <ac:chgData name="Cap Jose Anilto dos Anjos" userId="3e930d52b51543a5" providerId="LiveId" clId="{F3437846-BE00-4DEB-B471-832CF3FE1110}" dt="2022-03-08T17:38:58.125" v="786" actId="1076"/>
          <ac:spMkLst>
            <pc:docMk/>
            <pc:sldMk cId="65008544" sldId="351"/>
            <ac:spMk id="108" creationId="{0CEB7DA3-B20B-4766-90ED-C98056E67BB9}"/>
          </ac:spMkLst>
        </pc:spChg>
      </pc:sldChg>
      <pc:sldChg chg="modSp add mod ord">
        <pc:chgData name="Cap Jose Anilto dos Anjos" userId="3e930d52b51543a5" providerId="LiveId" clId="{F3437846-BE00-4DEB-B471-832CF3FE1110}" dt="2022-03-08T17:49:07.247" v="921"/>
        <pc:sldMkLst>
          <pc:docMk/>
          <pc:sldMk cId="1487201441" sldId="352"/>
        </pc:sldMkLst>
        <pc:spChg chg="mod">
          <ac:chgData name="Cap Jose Anilto dos Anjos" userId="3e930d52b51543a5" providerId="LiveId" clId="{F3437846-BE00-4DEB-B471-832CF3FE1110}" dt="2022-03-08T17:48:04.541" v="868" actId="20577"/>
          <ac:spMkLst>
            <pc:docMk/>
            <pc:sldMk cId="1487201441" sldId="352"/>
            <ac:spMk id="2" creationId="{8371661B-F69D-47A7-AB05-2AB3A46CC598}"/>
          </ac:spMkLst>
        </pc:spChg>
      </pc:sldChg>
      <pc:sldChg chg="modSp add mod ord">
        <pc:chgData name="Cap Jose Anilto dos Anjos" userId="3e930d52b51543a5" providerId="LiveId" clId="{F3437846-BE00-4DEB-B471-832CF3FE1110}" dt="2022-03-08T17:49:00.914" v="917"/>
        <pc:sldMkLst>
          <pc:docMk/>
          <pc:sldMk cId="238170055" sldId="353"/>
        </pc:sldMkLst>
        <pc:spChg chg="mod">
          <ac:chgData name="Cap Jose Anilto dos Anjos" userId="3e930d52b51543a5" providerId="LiveId" clId="{F3437846-BE00-4DEB-B471-832CF3FE1110}" dt="2022-03-08T17:48:31.421" v="892" actId="14100"/>
          <ac:spMkLst>
            <pc:docMk/>
            <pc:sldMk cId="238170055" sldId="353"/>
            <ac:spMk id="2" creationId="{8371661B-F69D-47A7-AB05-2AB3A46CC598}"/>
          </ac:spMkLst>
        </pc:spChg>
      </pc:sldChg>
      <pc:sldChg chg="modSp add mod ord">
        <pc:chgData name="Cap Jose Anilto dos Anjos" userId="3e930d52b51543a5" providerId="LiveId" clId="{F3437846-BE00-4DEB-B471-832CF3FE1110}" dt="2022-03-08T18:09:07.962" v="1263"/>
        <pc:sldMkLst>
          <pc:docMk/>
          <pc:sldMk cId="3418266608" sldId="354"/>
        </pc:sldMkLst>
        <pc:spChg chg="mod">
          <ac:chgData name="Cap Jose Anilto dos Anjos" userId="3e930d52b51543a5" providerId="LiveId" clId="{F3437846-BE00-4DEB-B471-832CF3FE1110}" dt="2022-03-08T17:48:48.048" v="913" actId="14100"/>
          <ac:spMkLst>
            <pc:docMk/>
            <pc:sldMk cId="3418266608" sldId="354"/>
            <ac:spMk id="2" creationId="{8371661B-F69D-47A7-AB05-2AB3A46CC598}"/>
          </ac:spMkLst>
        </pc:spChg>
      </pc:sldChg>
      <pc:sldChg chg="addSp delSp modSp add mod ord">
        <pc:chgData name="Cap Jose Anilto dos Anjos" userId="3e930d52b51543a5" providerId="LiveId" clId="{F3437846-BE00-4DEB-B471-832CF3FE1110}" dt="2022-03-08T18:26:51.766" v="2445" actId="20577"/>
        <pc:sldMkLst>
          <pc:docMk/>
          <pc:sldMk cId="1904216898" sldId="355"/>
        </pc:sldMkLst>
        <pc:spChg chg="mod">
          <ac:chgData name="Cap Jose Anilto dos Anjos" userId="3e930d52b51543a5" providerId="LiveId" clId="{F3437846-BE00-4DEB-B471-832CF3FE1110}" dt="2022-03-08T18:10:35.415" v="1317" actId="20577"/>
          <ac:spMkLst>
            <pc:docMk/>
            <pc:sldMk cId="1904216898" sldId="355"/>
            <ac:spMk id="2" creationId="{D735F7F3-C1B5-4B60-A00A-4EB618DDFB5A}"/>
          </ac:spMkLst>
        </pc:spChg>
        <pc:spChg chg="mod">
          <ac:chgData name="Cap Jose Anilto dos Anjos" userId="3e930d52b51543a5" providerId="LiveId" clId="{F3437846-BE00-4DEB-B471-832CF3FE1110}" dt="2022-03-08T18:19:25.126" v="1749" actId="20577"/>
          <ac:spMkLst>
            <pc:docMk/>
            <pc:sldMk cId="1904216898" sldId="355"/>
            <ac:spMk id="11" creationId="{4388F907-4DB6-4D73-BE48-7E43ABDCB7E1}"/>
          </ac:spMkLst>
        </pc:spChg>
        <pc:spChg chg="mod topLvl">
          <ac:chgData name="Cap Jose Anilto dos Anjos" userId="3e930d52b51543a5" providerId="LiveId" clId="{F3437846-BE00-4DEB-B471-832CF3FE1110}" dt="2022-03-08T18:26:10.080" v="2405" actId="21"/>
          <ac:spMkLst>
            <pc:docMk/>
            <pc:sldMk cId="1904216898" sldId="355"/>
            <ac:spMk id="13" creationId="{52806997-0E22-420E-A3E9-6A4FD37EC480}"/>
          </ac:spMkLst>
        </pc:spChg>
        <pc:spChg chg="del mod topLvl">
          <ac:chgData name="Cap Jose Anilto dos Anjos" userId="3e930d52b51543a5" providerId="LiveId" clId="{F3437846-BE00-4DEB-B471-832CF3FE1110}" dt="2022-03-08T18:26:10.080" v="2405" actId="21"/>
          <ac:spMkLst>
            <pc:docMk/>
            <pc:sldMk cId="1904216898" sldId="355"/>
            <ac:spMk id="14" creationId="{DBB397A5-4102-4A76-BC2E-6DF3D321EEAE}"/>
          </ac:spMkLst>
        </pc:spChg>
        <pc:spChg chg="mod">
          <ac:chgData name="Cap Jose Anilto dos Anjos" userId="3e930d52b51543a5" providerId="LiveId" clId="{F3437846-BE00-4DEB-B471-832CF3FE1110}" dt="2022-03-08T18:26:17.147" v="2417" actId="20577"/>
          <ac:spMkLst>
            <pc:docMk/>
            <pc:sldMk cId="1904216898" sldId="355"/>
            <ac:spMk id="15" creationId="{1F2B8904-8BED-449F-BA34-7AFF7208027F}"/>
          </ac:spMkLst>
        </pc:spChg>
        <pc:spChg chg="mod">
          <ac:chgData name="Cap Jose Anilto dos Anjos" userId="3e930d52b51543a5" providerId="LiveId" clId="{F3437846-BE00-4DEB-B471-832CF3FE1110}" dt="2022-03-08T18:24:31.429" v="2325" actId="20577"/>
          <ac:spMkLst>
            <pc:docMk/>
            <pc:sldMk cId="1904216898" sldId="355"/>
            <ac:spMk id="24" creationId="{E3604457-84D4-4510-BE42-36EB90D4AD5A}"/>
          </ac:spMkLst>
        </pc:spChg>
        <pc:spChg chg="mod topLvl">
          <ac:chgData name="Cap Jose Anilto dos Anjos" userId="3e930d52b51543a5" providerId="LiveId" clId="{F3437846-BE00-4DEB-B471-832CF3FE1110}" dt="2022-03-08T18:26:31.508" v="2429" actId="478"/>
          <ac:spMkLst>
            <pc:docMk/>
            <pc:sldMk cId="1904216898" sldId="355"/>
            <ac:spMk id="26" creationId="{ECDDB33F-F06C-4953-94BE-7A305DDEC962}"/>
          </ac:spMkLst>
        </pc:spChg>
        <pc:spChg chg="del mod topLvl">
          <ac:chgData name="Cap Jose Anilto dos Anjos" userId="3e930d52b51543a5" providerId="LiveId" clId="{F3437846-BE00-4DEB-B471-832CF3FE1110}" dt="2022-03-08T18:26:31.508" v="2429" actId="478"/>
          <ac:spMkLst>
            <pc:docMk/>
            <pc:sldMk cId="1904216898" sldId="355"/>
            <ac:spMk id="27" creationId="{585EBB97-333A-4071-9E1D-E2D0760D1A19}"/>
          </ac:spMkLst>
        </pc:spChg>
        <pc:spChg chg="mod">
          <ac:chgData name="Cap Jose Anilto dos Anjos" userId="3e930d52b51543a5" providerId="LiveId" clId="{F3437846-BE00-4DEB-B471-832CF3FE1110}" dt="2022-03-08T18:26:24.366" v="2428" actId="20577"/>
          <ac:spMkLst>
            <pc:docMk/>
            <pc:sldMk cId="1904216898" sldId="355"/>
            <ac:spMk id="28" creationId="{E39E199B-42B9-444B-A93E-54D3CCD3D3B6}"/>
          </ac:spMkLst>
        </pc:spChg>
        <pc:spChg chg="mod">
          <ac:chgData name="Cap Jose Anilto dos Anjos" userId="3e930d52b51543a5" providerId="LiveId" clId="{F3437846-BE00-4DEB-B471-832CF3FE1110}" dt="2022-03-08T18:25:09.506" v="2389" actId="20577"/>
          <ac:spMkLst>
            <pc:docMk/>
            <pc:sldMk cId="1904216898" sldId="355"/>
            <ac:spMk id="34" creationId="{53CA9C0C-FCB3-4C77-BDF9-E78FC09F5634}"/>
          </ac:spMkLst>
        </pc:spChg>
        <pc:spChg chg="add del mod">
          <ac:chgData name="Cap Jose Anilto dos Anjos" userId="3e930d52b51543a5" providerId="LiveId" clId="{F3437846-BE00-4DEB-B471-832CF3FE1110}" dt="2022-03-08T18:26:42.385" v="2432" actId="478"/>
          <ac:spMkLst>
            <pc:docMk/>
            <pc:sldMk cId="1904216898" sldId="355"/>
            <ac:spMk id="39" creationId="{A7A1F828-5F27-4A71-A201-EB8F331D200B}"/>
          </ac:spMkLst>
        </pc:spChg>
        <pc:spChg chg="del mod">
          <ac:chgData name="Cap Jose Anilto dos Anjos" userId="3e930d52b51543a5" providerId="LiveId" clId="{F3437846-BE00-4DEB-B471-832CF3FE1110}" dt="2022-03-08T18:26:45.356" v="2434" actId="478"/>
          <ac:spMkLst>
            <pc:docMk/>
            <pc:sldMk cId="1904216898" sldId="355"/>
            <ac:spMk id="40" creationId="{2B001DCA-DD36-48C9-A636-69F0B7F04B7D}"/>
          </ac:spMkLst>
        </pc:spChg>
        <pc:spChg chg="mod">
          <ac:chgData name="Cap Jose Anilto dos Anjos" userId="3e930d52b51543a5" providerId="LiveId" clId="{F3437846-BE00-4DEB-B471-832CF3FE1110}" dt="2022-03-08T18:26:51.766" v="2445" actId="20577"/>
          <ac:spMkLst>
            <pc:docMk/>
            <pc:sldMk cId="1904216898" sldId="355"/>
            <ac:spMk id="41" creationId="{27E962AE-C34A-4381-895F-2B526F9847ED}"/>
          </ac:spMkLst>
        </pc:spChg>
        <pc:spChg chg="mod">
          <ac:chgData name="Cap Jose Anilto dos Anjos" userId="3e930d52b51543a5" providerId="LiveId" clId="{F3437846-BE00-4DEB-B471-832CF3FE1110}" dt="2022-03-08T18:16:39.082" v="1524" actId="20577"/>
          <ac:spMkLst>
            <pc:docMk/>
            <pc:sldMk cId="1904216898" sldId="355"/>
            <ac:spMk id="50" creationId="{9BDBD412-3202-4973-B293-A632E032455E}"/>
          </ac:spMkLst>
        </pc:spChg>
        <pc:spChg chg="mod">
          <ac:chgData name="Cap Jose Anilto dos Anjos" userId="3e930d52b51543a5" providerId="LiveId" clId="{F3437846-BE00-4DEB-B471-832CF3FE1110}" dt="2022-03-08T18:11:49.604" v="1337" actId="20577"/>
          <ac:spMkLst>
            <pc:docMk/>
            <pc:sldMk cId="1904216898" sldId="355"/>
            <ac:spMk id="52" creationId="{46DD33F3-89D9-45E4-A498-B45A85A96654}"/>
          </ac:spMkLst>
        </pc:spChg>
        <pc:spChg chg="mod">
          <ac:chgData name="Cap Jose Anilto dos Anjos" userId="3e930d52b51543a5" providerId="LiveId" clId="{F3437846-BE00-4DEB-B471-832CF3FE1110}" dt="2022-03-08T18:25:49.440" v="2401" actId="6549"/>
          <ac:spMkLst>
            <pc:docMk/>
            <pc:sldMk cId="1904216898" sldId="355"/>
            <ac:spMk id="53" creationId="{FACB55C3-296D-4DC6-B853-B92941A4C167}"/>
          </ac:spMkLst>
        </pc:spChg>
        <pc:spChg chg="mod">
          <ac:chgData name="Cap Jose Anilto dos Anjos" userId="3e930d52b51543a5" providerId="LiveId" clId="{F3437846-BE00-4DEB-B471-832CF3FE1110}" dt="2022-03-08T18:25:45.239" v="2400" actId="20577"/>
          <ac:spMkLst>
            <pc:docMk/>
            <pc:sldMk cId="1904216898" sldId="355"/>
            <ac:spMk id="54" creationId="{BB432F8F-2C07-467A-91B3-6CE51D7C0E8E}"/>
          </ac:spMkLst>
        </pc:spChg>
        <pc:grpChg chg="del">
          <ac:chgData name="Cap Jose Anilto dos Anjos" userId="3e930d52b51543a5" providerId="LiveId" clId="{F3437846-BE00-4DEB-B471-832CF3FE1110}" dt="2022-03-08T18:26:10.080" v="2405" actId="21"/>
          <ac:grpSpMkLst>
            <pc:docMk/>
            <pc:sldMk cId="1904216898" sldId="355"/>
            <ac:grpSpMk id="12" creationId="{5DE72DBD-D513-44FD-9DFA-A0A3AB8443F0}"/>
          </ac:grpSpMkLst>
        </pc:grpChg>
        <pc:grpChg chg="del">
          <ac:chgData name="Cap Jose Anilto dos Anjos" userId="3e930d52b51543a5" providerId="LiveId" clId="{F3437846-BE00-4DEB-B471-832CF3FE1110}" dt="2022-03-08T18:26:31.508" v="2429" actId="478"/>
          <ac:grpSpMkLst>
            <pc:docMk/>
            <pc:sldMk cId="1904216898" sldId="355"/>
            <ac:grpSpMk id="25" creationId="{E6B5F8EB-328A-42F0-8409-FD25EFA0F9BE}"/>
          </ac:grpSpMkLst>
        </pc:grpChg>
        <pc:grpChg chg="add del">
          <ac:chgData name="Cap Jose Anilto dos Anjos" userId="3e930d52b51543a5" providerId="LiveId" clId="{F3437846-BE00-4DEB-B471-832CF3FE1110}" dt="2022-03-08T18:26:45.356" v="2434" actId="478"/>
          <ac:grpSpMkLst>
            <pc:docMk/>
            <pc:sldMk cId="1904216898" sldId="355"/>
            <ac:grpSpMk id="38" creationId="{F85E7A98-2410-4DE0-977D-DC015D714307}"/>
          </ac:grpSpMkLst>
        </pc:grpChg>
      </pc:sldChg>
      <pc:sldChg chg="addSp delSp modSp add mod">
        <pc:chgData name="Cap Jose Anilto dos Anjos" userId="3e930d52b51543a5" providerId="LiveId" clId="{F3437846-BE00-4DEB-B471-832CF3FE1110}" dt="2022-03-08T18:41:56.324" v="2570" actId="6549"/>
        <pc:sldMkLst>
          <pc:docMk/>
          <pc:sldMk cId="3778540095" sldId="356"/>
        </pc:sldMkLst>
        <pc:spChg chg="mod">
          <ac:chgData name="Cap Jose Anilto dos Anjos" userId="3e930d52b51543a5" providerId="LiveId" clId="{F3437846-BE00-4DEB-B471-832CF3FE1110}" dt="2022-03-08T18:33:55.459" v="2477" actId="121"/>
          <ac:spMkLst>
            <pc:docMk/>
            <pc:sldMk cId="3778540095" sldId="356"/>
            <ac:spMk id="3" creationId="{038B56C8-2ECC-40CE-8512-1AB853C9BE30}"/>
          </ac:spMkLst>
        </pc:spChg>
        <pc:spChg chg="del">
          <ac:chgData name="Cap Jose Anilto dos Anjos" userId="3e930d52b51543a5" providerId="LiveId" clId="{F3437846-BE00-4DEB-B471-832CF3FE1110}" dt="2022-03-08T18:31:07.414" v="2458" actId="21"/>
          <ac:spMkLst>
            <pc:docMk/>
            <pc:sldMk cId="3778540095" sldId="356"/>
            <ac:spMk id="5" creationId="{066229B0-16EE-40BC-AB24-00835EDE4E66}"/>
          </ac:spMkLst>
        </pc:spChg>
        <pc:spChg chg="mod">
          <ac:chgData name="Cap Jose Anilto dos Anjos" userId="3e930d52b51543a5" providerId="LiveId" clId="{F3437846-BE00-4DEB-B471-832CF3FE1110}" dt="2022-03-08T18:37:55.473" v="2546" actId="14100"/>
          <ac:spMkLst>
            <pc:docMk/>
            <pc:sldMk cId="3778540095" sldId="356"/>
            <ac:spMk id="6" creationId="{A491A392-5961-4355-B6F3-87AE4424E1F1}"/>
          </ac:spMkLst>
        </pc:spChg>
        <pc:spChg chg="add del mod">
          <ac:chgData name="Cap Jose Anilto dos Anjos" userId="3e930d52b51543a5" providerId="LiveId" clId="{F3437846-BE00-4DEB-B471-832CF3FE1110}" dt="2022-03-08T18:31:29.950" v="2462" actId="478"/>
          <ac:spMkLst>
            <pc:docMk/>
            <pc:sldMk cId="3778540095" sldId="356"/>
            <ac:spMk id="7" creationId="{12C2327A-4F00-4DF4-AD70-65782A122FEC}"/>
          </ac:spMkLst>
        </pc:spChg>
        <pc:spChg chg="add mod">
          <ac:chgData name="Cap Jose Anilto dos Anjos" userId="3e930d52b51543a5" providerId="LiveId" clId="{F3437846-BE00-4DEB-B471-832CF3FE1110}" dt="2022-03-08T18:41:56.324" v="2570" actId="6549"/>
          <ac:spMkLst>
            <pc:docMk/>
            <pc:sldMk cId="3778540095" sldId="356"/>
            <ac:spMk id="8" creationId="{51DEE7CB-50E8-4988-BB5D-B3713CFD957E}"/>
          </ac:spMkLst>
        </pc:spChg>
      </pc:sldChg>
      <pc:sldChg chg="delSp modSp add mod">
        <pc:chgData name="Cap Jose Anilto dos Anjos" userId="3e930d52b51543a5" providerId="LiveId" clId="{F3437846-BE00-4DEB-B471-832CF3FE1110}" dt="2022-03-08T18:41:36.632" v="2569" actId="1076"/>
        <pc:sldMkLst>
          <pc:docMk/>
          <pc:sldMk cId="717665748" sldId="357"/>
        </pc:sldMkLst>
        <pc:spChg chg="mod">
          <ac:chgData name="Cap Jose Anilto dos Anjos" userId="3e930d52b51543a5" providerId="LiveId" clId="{F3437846-BE00-4DEB-B471-832CF3FE1110}" dt="2022-03-08T18:34:36.899" v="2487" actId="20577"/>
          <ac:spMkLst>
            <pc:docMk/>
            <pc:sldMk cId="717665748" sldId="357"/>
            <ac:spMk id="3" creationId="{EFDDFE08-D1A3-4890-B395-3D514078D9E9}"/>
          </ac:spMkLst>
        </pc:spChg>
        <pc:spChg chg="del">
          <ac:chgData name="Cap Jose Anilto dos Anjos" userId="3e930d52b51543a5" providerId="LiveId" clId="{F3437846-BE00-4DEB-B471-832CF3FE1110}" dt="2022-03-08T18:41:15.740" v="2566" actId="478"/>
          <ac:spMkLst>
            <pc:docMk/>
            <pc:sldMk cId="717665748" sldId="357"/>
            <ac:spMk id="5" creationId="{F5AC74C3-0634-4085-B20D-64FEE970A1DC}"/>
          </ac:spMkLst>
        </pc:spChg>
        <pc:spChg chg="mod">
          <ac:chgData name="Cap Jose Anilto dos Anjos" userId="3e930d52b51543a5" providerId="LiveId" clId="{F3437846-BE00-4DEB-B471-832CF3FE1110}" dt="2022-03-08T18:41:29.716" v="2568" actId="1076"/>
          <ac:spMkLst>
            <pc:docMk/>
            <pc:sldMk cId="717665748" sldId="357"/>
            <ac:spMk id="8" creationId="{7600346D-4EC6-489B-98F2-B98E6CCAF024}"/>
          </ac:spMkLst>
        </pc:spChg>
        <pc:spChg chg="del">
          <ac:chgData name="Cap Jose Anilto dos Anjos" userId="3e930d52b51543a5" providerId="LiveId" clId="{F3437846-BE00-4DEB-B471-832CF3FE1110}" dt="2022-03-08T18:40:51.096" v="2562" actId="478"/>
          <ac:spMkLst>
            <pc:docMk/>
            <pc:sldMk cId="717665748" sldId="357"/>
            <ac:spMk id="9" creationId="{4A44ECB0-21BC-4574-B13A-D1D11886C25D}"/>
          </ac:spMkLst>
        </pc:spChg>
        <pc:spChg chg="del mod">
          <ac:chgData name="Cap Jose Anilto dos Anjos" userId="3e930d52b51543a5" providerId="LiveId" clId="{F3437846-BE00-4DEB-B471-832CF3FE1110}" dt="2022-03-08T18:40:16.661" v="2556" actId="478"/>
          <ac:spMkLst>
            <pc:docMk/>
            <pc:sldMk cId="717665748" sldId="357"/>
            <ac:spMk id="10" creationId="{E6822317-ABF0-4DF7-B5C1-5E5BFE404564}"/>
          </ac:spMkLst>
        </pc:spChg>
        <pc:spChg chg="del">
          <ac:chgData name="Cap Jose Anilto dos Anjos" userId="3e930d52b51543a5" providerId="LiveId" clId="{F3437846-BE00-4DEB-B471-832CF3FE1110}" dt="2022-03-08T18:34:41.137" v="2488" actId="478"/>
          <ac:spMkLst>
            <pc:docMk/>
            <pc:sldMk cId="717665748" sldId="357"/>
            <ac:spMk id="11" creationId="{4A84C061-7156-4C9F-A04C-71CD1C530CA3}"/>
          </ac:spMkLst>
        </pc:spChg>
        <pc:spChg chg="mod">
          <ac:chgData name="Cap Jose Anilto dos Anjos" userId="3e930d52b51543a5" providerId="LiveId" clId="{F3437846-BE00-4DEB-B471-832CF3FE1110}" dt="2022-03-08T18:41:36.632" v="2569" actId="1076"/>
          <ac:spMkLst>
            <pc:docMk/>
            <pc:sldMk cId="717665748" sldId="357"/>
            <ac:spMk id="12" creationId="{544A1EBD-69FD-4FC1-B69E-607997C8103B}"/>
          </ac:spMkLst>
        </pc:spChg>
      </pc:sldChg>
      <pc:sldChg chg="modSp add mod ord">
        <pc:chgData name="Cap Jose Anilto dos Anjos" userId="3e930d52b51543a5" providerId="LiveId" clId="{F3437846-BE00-4DEB-B471-832CF3FE1110}" dt="2022-03-08T18:48:03.682" v="2638" actId="1076"/>
        <pc:sldMkLst>
          <pc:docMk/>
          <pc:sldMk cId="2296607969" sldId="358"/>
        </pc:sldMkLst>
        <pc:spChg chg="mod">
          <ac:chgData name="Cap Jose Anilto dos Anjos" userId="3e930d52b51543a5" providerId="LiveId" clId="{F3437846-BE00-4DEB-B471-832CF3FE1110}" dt="2022-03-08T18:48:03.682" v="2638" actId="1076"/>
          <ac:spMkLst>
            <pc:docMk/>
            <pc:sldMk cId="2296607969" sldId="358"/>
            <ac:spMk id="3" creationId="{038B56C8-2ECC-40CE-8512-1AB853C9BE30}"/>
          </ac:spMkLst>
        </pc:spChg>
        <pc:spChg chg="mod">
          <ac:chgData name="Cap Jose Anilto dos Anjos" userId="3e930d52b51543a5" providerId="LiveId" clId="{F3437846-BE00-4DEB-B471-832CF3FE1110}" dt="2022-03-08T18:47:53.034" v="2637" actId="1076"/>
          <ac:spMkLst>
            <pc:docMk/>
            <pc:sldMk cId="2296607969" sldId="358"/>
            <ac:spMk id="6" creationId="{A491A392-5961-4355-B6F3-87AE4424E1F1}"/>
          </ac:spMkLst>
        </pc:spChg>
        <pc:spChg chg="mod">
          <ac:chgData name="Cap Jose Anilto dos Anjos" userId="3e930d52b51543a5" providerId="LiveId" clId="{F3437846-BE00-4DEB-B471-832CF3FE1110}" dt="2022-03-08T18:42:53.988" v="2609" actId="20577"/>
          <ac:spMkLst>
            <pc:docMk/>
            <pc:sldMk cId="2296607969" sldId="358"/>
            <ac:spMk id="8" creationId="{51DEE7CB-50E8-4988-BB5D-B3713CFD957E}"/>
          </ac:spMkLst>
        </pc:spChg>
      </pc:sldChg>
      <pc:sldChg chg="modSp add mod">
        <pc:chgData name="Cap Jose Anilto dos Anjos" userId="3e930d52b51543a5" providerId="LiveId" clId="{F3437846-BE00-4DEB-B471-832CF3FE1110}" dt="2022-03-08T18:48:24.014" v="2641" actId="1076"/>
        <pc:sldMkLst>
          <pc:docMk/>
          <pc:sldMk cId="159240863" sldId="359"/>
        </pc:sldMkLst>
        <pc:spChg chg="mod">
          <ac:chgData name="Cap Jose Anilto dos Anjos" userId="3e930d52b51543a5" providerId="LiveId" clId="{F3437846-BE00-4DEB-B471-832CF3FE1110}" dt="2022-03-08T18:45:01.818" v="2624" actId="20577"/>
          <ac:spMkLst>
            <pc:docMk/>
            <pc:sldMk cId="159240863" sldId="359"/>
            <ac:spMk id="3" creationId="{EFDDFE08-D1A3-4890-B395-3D514078D9E9}"/>
          </ac:spMkLst>
        </pc:spChg>
        <pc:spChg chg="mod">
          <ac:chgData name="Cap Jose Anilto dos Anjos" userId="3e930d52b51543a5" providerId="LiveId" clId="{F3437846-BE00-4DEB-B471-832CF3FE1110}" dt="2022-03-08T18:48:24.014" v="2641" actId="1076"/>
          <ac:spMkLst>
            <pc:docMk/>
            <pc:sldMk cId="159240863" sldId="359"/>
            <ac:spMk id="8" creationId="{7600346D-4EC6-489B-98F2-B98E6CCAF024}"/>
          </ac:spMkLst>
        </pc:spChg>
        <pc:spChg chg="mod">
          <ac:chgData name="Cap Jose Anilto dos Anjos" userId="3e930d52b51543a5" providerId="LiveId" clId="{F3437846-BE00-4DEB-B471-832CF3FE1110}" dt="2022-03-08T18:48:20.034" v="2640" actId="1076"/>
          <ac:spMkLst>
            <pc:docMk/>
            <pc:sldMk cId="159240863" sldId="359"/>
            <ac:spMk id="12" creationId="{544A1EBD-69FD-4FC1-B69E-607997C8103B}"/>
          </ac:spMkLst>
        </pc:spChg>
      </pc:sldChg>
      <pc:sldChg chg="addSp modSp add mod ord">
        <pc:chgData name="Cap Jose Anilto dos Anjos" userId="3e930d52b51543a5" providerId="LiveId" clId="{F3437846-BE00-4DEB-B471-832CF3FE1110}" dt="2022-03-08T18:55:23.128" v="2731" actId="167"/>
        <pc:sldMkLst>
          <pc:docMk/>
          <pc:sldMk cId="139974716" sldId="360"/>
        </pc:sldMkLst>
        <pc:spChg chg="mod">
          <ac:chgData name="Cap Jose Anilto dos Anjos" userId="3e930d52b51543a5" providerId="LiveId" clId="{F3437846-BE00-4DEB-B471-832CF3FE1110}" dt="2022-03-08T18:48:42.898" v="2647" actId="6549"/>
          <ac:spMkLst>
            <pc:docMk/>
            <pc:sldMk cId="139974716" sldId="360"/>
            <ac:spMk id="3" creationId="{038B56C8-2ECC-40CE-8512-1AB853C9BE30}"/>
          </ac:spMkLst>
        </pc:spChg>
        <pc:spChg chg="mod">
          <ac:chgData name="Cap Jose Anilto dos Anjos" userId="3e930d52b51543a5" providerId="LiveId" clId="{F3437846-BE00-4DEB-B471-832CF3FE1110}" dt="2022-03-08T18:55:12.674" v="2730" actId="6549"/>
          <ac:spMkLst>
            <pc:docMk/>
            <pc:sldMk cId="139974716" sldId="360"/>
            <ac:spMk id="6" creationId="{A491A392-5961-4355-B6F3-87AE4424E1F1}"/>
          </ac:spMkLst>
        </pc:spChg>
        <pc:spChg chg="mod">
          <ac:chgData name="Cap Jose Anilto dos Anjos" userId="3e930d52b51543a5" providerId="LiveId" clId="{F3437846-BE00-4DEB-B471-832CF3FE1110}" dt="2022-03-08T18:54:34.691" v="2728" actId="1076"/>
          <ac:spMkLst>
            <pc:docMk/>
            <pc:sldMk cId="139974716" sldId="360"/>
            <ac:spMk id="8" creationId="{51DEE7CB-50E8-4988-BB5D-B3713CFD957E}"/>
          </ac:spMkLst>
        </pc:spChg>
        <pc:picChg chg="add mod ord">
          <ac:chgData name="Cap Jose Anilto dos Anjos" userId="3e930d52b51543a5" providerId="LiveId" clId="{F3437846-BE00-4DEB-B471-832CF3FE1110}" dt="2022-03-08T18:55:23.128" v="2731" actId="167"/>
          <ac:picMkLst>
            <pc:docMk/>
            <pc:sldMk cId="139974716" sldId="360"/>
            <ac:picMk id="4" creationId="{68015155-8A35-41EB-A0F4-F5D3C96CDE71}"/>
          </ac:picMkLst>
        </pc:picChg>
      </pc:sldChg>
      <pc:sldChg chg="modSp add mod">
        <pc:chgData name="Cap Jose Anilto dos Anjos" userId="3e930d52b51543a5" providerId="LiveId" clId="{F3437846-BE00-4DEB-B471-832CF3FE1110}" dt="2022-03-08T18:56:59.848" v="2742" actId="1076"/>
        <pc:sldMkLst>
          <pc:docMk/>
          <pc:sldMk cId="4016198160" sldId="361"/>
        </pc:sldMkLst>
        <pc:spChg chg="mod">
          <ac:chgData name="Cap Jose Anilto dos Anjos" userId="3e930d52b51543a5" providerId="LiveId" clId="{F3437846-BE00-4DEB-B471-832CF3FE1110}" dt="2022-03-08T18:51:17.215" v="2720" actId="20577"/>
          <ac:spMkLst>
            <pc:docMk/>
            <pc:sldMk cId="4016198160" sldId="361"/>
            <ac:spMk id="3" creationId="{EFDDFE08-D1A3-4890-B395-3D514078D9E9}"/>
          </ac:spMkLst>
        </pc:spChg>
        <pc:spChg chg="mod">
          <ac:chgData name="Cap Jose Anilto dos Anjos" userId="3e930d52b51543a5" providerId="LiveId" clId="{F3437846-BE00-4DEB-B471-832CF3FE1110}" dt="2022-03-08T18:56:09.268" v="2733" actId="1076"/>
          <ac:spMkLst>
            <pc:docMk/>
            <pc:sldMk cId="4016198160" sldId="361"/>
            <ac:spMk id="7" creationId="{AED4C395-9FDA-4FC3-9CCC-7965B306F6C6}"/>
          </ac:spMkLst>
        </pc:spChg>
        <pc:spChg chg="mod">
          <ac:chgData name="Cap Jose Anilto dos Anjos" userId="3e930d52b51543a5" providerId="LiveId" clId="{F3437846-BE00-4DEB-B471-832CF3FE1110}" dt="2022-03-08T18:56:59.848" v="2742" actId="1076"/>
          <ac:spMkLst>
            <pc:docMk/>
            <pc:sldMk cId="4016198160" sldId="361"/>
            <ac:spMk id="8" creationId="{7600346D-4EC6-489B-98F2-B98E6CCAF024}"/>
          </ac:spMkLst>
        </pc:spChg>
        <pc:spChg chg="mod">
          <ac:chgData name="Cap Jose Anilto dos Anjos" userId="3e930d52b51543a5" providerId="LiveId" clId="{F3437846-BE00-4DEB-B471-832CF3FE1110}" dt="2022-03-08T18:56:28.464" v="2738" actId="20577"/>
          <ac:spMkLst>
            <pc:docMk/>
            <pc:sldMk cId="4016198160" sldId="361"/>
            <ac:spMk id="12" creationId="{544A1EBD-69FD-4FC1-B69E-607997C8103B}"/>
          </ac:spMkLst>
        </pc:spChg>
      </pc:sldChg>
      <pc:sldChg chg="delSp modSp add mod ord">
        <pc:chgData name="Cap Jose Anilto dos Anjos" userId="3e930d52b51543a5" providerId="LiveId" clId="{F3437846-BE00-4DEB-B471-832CF3FE1110}" dt="2022-03-08T18:59:40.775" v="2825" actId="1076"/>
        <pc:sldMkLst>
          <pc:docMk/>
          <pc:sldMk cId="3797464702" sldId="362"/>
        </pc:sldMkLst>
        <pc:spChg chg="mod">
          <ac:chgData name="Cap Jose Anilto dos Anjos" userId="3e930d52b51543a5" providerId="LiveId" clId="{F3437846-BE00-4DEB-B471-832CF3FE1110}" dt="2022-03-08T18:59:40.775" v="2825" actId="1076"/>
          <ac:spMkLst>
            <pc:docMk/>
            <pc:sldMk cId="3797464702" sldId="362"/>
            <ac:spMk id="3" creationId="{038B56C8-2ECC-40CE-8512-1AB853C9BE30}"/>
          </ac:spMkLst>
        </pc:spChg>
        <pc:spChg chg="mod">
          <ac:chgData name="Cap Jose Anilto dos Anjos" userId="3e930d52b51543a5" providerId="LiveId" clId="{F3437846-BE00-4DEB-B471-832CF3FE1110}" dt="2022-03-08T18:59:32.379" v="2824" actId="20577"/>
          <ac:spMkLst>
            <pc:docMk/>
            <pc:sldMk cId="3797464702" sldId="362"/>
            <ac:spMk id="6" creationId="{A491A392-5961-4355-B6F3-87AE4424E1F1}"/>
          </ac:spMkLst>
        </pc:spChg>
        <pc:spChg chg="mod">
          <ac:chgData name="Cap Jose Anilto dos Anjos" userId="3e930d52b51543a5" providerId="LiveId" clId="{F3437846-BE00-4DEB-B471-832CF3FE1110}" dt="2022-03-08T18:58:38.820" v="2818" actId="20577"/>
          <ac:spMkLst>
            <pc:docMk/>
            <pc:sldMk cId="3797464702" sldId="362"/>
            <ac:spMk id="8" creationId="{51DEE7CB-50E8-4988-BB5D-B3713CFD957E}"/>
          </ac:spMkLst>
        </pc:spChg>
        <pc:picChg chg="del">
          <ac:chgData name="Cap Jose Anilto dos Anjos" userId="3e930d52b51543a5" providerId="LiveId" clId="{F3437846-BE00-4DEB-B471-832CF3FE1110}" dt="2022-03-08T18:57:58.277" v="2748" actId="478"/>
          <ac:picMkLst>
            <pc:docMk/>
            <pc:sldMk cId="3797464702" sldId="362"/>
            <ac:picMk id="4" creationId="{68015155-8A35-41EB-A0F4-F5D3C96CDE71}"/>
          </ac:picMkLst>
        </pc:picChg>
      </pc:sldChg>
      <pc:sldChg chg="modSp add mod">
        <pc:chgData name="Cap Jose Anilto dos Anjos" userId="3e930d52b51543a5" providerId="LiveId" clId="{F3437846-BE00-4DEB-B471-832CF3FE1110}" dt="2022-03-08T19:01:26.319" v="2837" actId="1076"/>
        <pc:sldMkLst>
          <pc:docMk/>
          <pc:sldMk cId="231458797" sldId="363"/>
        </pc:sldMkLst>
        <pc:spChg chg="mod">
          <ac:chgData name="Cap Jose Anilto dos Anjos" userId="3e930d52b51543a5" providerId="LiveId" clId="{F3437846-BE00-4DEB-B471-832CF3FE1110}" dt="2022-03-08T18:59:46.899" v="2826" actId="20577"/>
          <ac:spMkLst>
            <pc:docMk/>
            <pc:sldMk cId="231458797" sldId="363"/>
            <ac:spMk id="3" creationId="{EFDDFE08-D1A3-4890-B395-3D514078D9E9}"/>
          </ac:spMkLst>
        </pc:spChg>
        <pc:spChg chg="mod">
          <ac:chgData name="Cap Jose Anilto dos Anjos" userId="3e930d52b51543a5" providerId="LiveId" clId="{F3437846-BE00-4DEB-B471-832CF3FE1110}" dt="2022-03-08T19:01:15.988" v="2836" actId="20577"/>
          <ac:spMkLst>
            <pc:docMk/>
            <pc:sldMk cId="231458797" sldId="363"/>
            <ac:spMk id="8" creationId="{7600346D-4EC6-489B-98F2-B98E6CCAF024}"/>
          </ac:spMkLst>
        </pc:spChg>
        <pc:spChg chg="mod">
          <ac:chgData name="Cap Jose Anilto dos Anjos" userId="3e930d52b51543a5" providerId="LiveId" clId="{F3437846-BE00-4DEB-B471-832CF3FE1110}" dt="2022-03-08T19:01:26.319" v="2837" actId="1076"/>
          <ac:spMkLst>
            <pc:docMk/>
            <pc:sldMk cId="231458797" sldId="363"/>
            <ac:spMk id="12" creationId="{544A1EBD-69FD-4FC1-B69E-607997C8103B}"/>
          </ac:spMkLst>
        </pc:spChg>
      </pc:sldChg>
      <pc:sldChg chg="addSp delSp modSp add mod ord">
        <pc:chgData name="Cap Jose Anilto dos Anjos" userId="3e930d52b51543a5" providerId="LiveId" clId="{F3437846-BE00-4DEB-B471-832CF3FE1110}" dt="2022-03-08T19:06:35.628" v="2860"/>
        <pc:sldMkLst>
          <pc:docMk/>
          <pc:sldMk cId="2476219474" sldId="364"/>
        </pc:sldMkLst>
        <pc:spChg chg="del mod">
          <ac:chgData name="Cap Jose Anilto dos Anjos" userId="3e930d52b51543a5" providerId="LiveId" clId="{F3437846-BE00-4DEB-B471-832CF3FE1110}" dt="2022-03-08T19:03:40.396" v="2842" actId="478"/>
          <ac:spMkLst>
            <pc:docMk/>
            <pc:sldMk cId="2476219474" sldId="364"/>
            <ac:spMk id="3" creationId="{038B56C8-2ECC-40CE-8512-1AB853C9BE30}"/>
          </ac:spMkLst>
        </pc:spChg>
        <pc:spChg chg="add mod">
          <ac:chgData name="Cap Jose Anilto dos Anjos" userId="3e930d52b51543a5" providerId="LiveId" clId="{F3437846-BE00-4DEB-B471-832CF3FE1110}" dt="2022-03-08T19:06:35.628" v="2860"/>
          <ac:spMkLst>
            <pc:docMk/>
            <pc:sldMk cId="2476219474" sldId="364"/>
            <ac:spMk id="5" creationId="{607935E4-7CA3-4F4E-B0F7-F176E68DFE16}"/>
          </ac:spMkLst>
        </pc:spChg>
        <pc:spChg chg="mod">
          <ac:chgData name="Cap Jose Anilto dos Anjos" userId="3e930d52b51543a5" providerId="LiveId" clId="{F3437846-BE00-4DEB-B471-832CF3FE1110}" dt="2022-03-08T19:06:05.652" v="2857" actId="14100"/>
          <ac:spMkLst>
            <pc:docMk/>
            <pc:sldMk cId="2476219474" sldId="364"/>
            <ac:spMk id="6" creationId="{A491A392-5961-4355-B6F3-87AE4424E1F1}"/>
          </ac:spMkLst>
        </pc:spChg>
        <pc:spChg chg="mod">
          <ac:chgData name="Cap Jose Anilto dos Anjos" userId="3e930d52b51543a5" providerId="LiveId" clId="{F3437846-BE00-4DEB-B471-832CF3FE1110}" dt="2022-03-08T19:04:39.677" v="2850" actId="20577"/>
          <ac:spMkLst>
            <pc:docMk/>
            <pc:sldMk cId="2476219474" sldId="364"/>
            <ac:spMk id="8" creationId="{51DEE7CB-50E8-4988-BB5D-B3713CFD957E}"/>
          </ac:spMkLst>
        </pc:spChg>
      </pc:sldChg>
      <pc:sldChg chg="delSp modSp add mod">
        <pc:chgData name="Cap Jose Anilto dos Anjos" userId="3e930d52b51543a5" providerId="LiveId" clId="{F3437846-BE00-4DEB-B471-832CF3FE1110}" dt="2022-03-08T19:09:10.842" v="3006" actId="478"/>
        <pc:sldMkLst>
          <pc:docMk/>
          <pc:sldMk cId="1038908333" sldId="365"/>
        </pc:sldMkLst>
        <pc:spChg chg="del">
          <ac:chgData name="Cap Jose Anilto dos Anjos" userId="3e930d52b51543a5" providerId="LiveId" clId="{F3437846-BE00-4DEB-B471-832CF3FE1110}" dt="2022-03-08T19:09:10.842" v="3006" actId="478"/>
          <ac:spMkLst>
            <pc:docMk/>
            <pc:sldMk cId="1038908333" sldId="365"/>
            <ac:spMk id="5" creationId="{607935E4-7CA3-4F4E-B0F7-F176E68DFE16}"/>
          </ac:spMkLst>
        </pc:spChg>
        <pc:spChg chg="mod">
          <ac:chgData name="Cap Jose Anilto dos Anjos" userId="3e930d52b51543a5" providerId="LiveId" clId="{F3437846-BE00-4DEB-B471-832CF3FE1110}" dt="2022-03-08T19:08:51.629" v="3005" actId="12"/>
          <ac:spMkLst>
            <pc:docMk/>
            <pc:sldMk cId="1038908333" sldId="365"/>
            <ac:spMk id="6" creationId="{A491A392-5961-4355-B6F3-87AE4424E1F1}"/>
          </ac:spMkLst>
        </pc:spChg>
        <pc:spChg chg="mod">
          <ac:chgData name="Cap Jose Anilto dos Anjos" userId="3e930d52b51543a5" providerId="LiveId" clId="{F3437846-BE00-4DEB-B471-832CF3FE1110}" dt="2022-03-08T19:07:17.303" v="2862"/>
          <ac:spMkLst>
            <pc:docMk/>
            <pc:sldMk cId="1038908333" sldId="365"/>
            <ac:spMk id="8" creationId="{51DEE7CB-50E8-4988-BB5D-B3713CFD957E}"/>
          </ac:spMkLst>
        </pc:spChg>
      </pc:sldChg>
      <pc:sldChg chg="addSp modSp add mod">
        <pc:chgData name="Cap Jose Anilto dos Anjos" userId="3e930d52b51543a5" providerId="LiveId" clId="{F3437846-BE00-4DEB-B471-832CF3FE1110}" dt="2022-03-08T19:11:59.979" v="3021" actId="20577"/>
        <pc:sldMkLst>
          <pc:docMk/>
          <pc:sldMk cId="3674594763" sldId="366"/>
        </pc:sldMkLst>
        <pc:spChg chg="add mod">
          <ac:chgData name="Cap Jose Anilto dos Anjos" userId="3e930d52b51543a5" providerId="LiveId" clId="{F3437846-BE00-4DEB-B471-832CF3FE1110}" dt="2022-03-08T19:11:59.979" v="3021" actId="20577"/>
          <ac:spMkLst>
            <pc:docMk/>
            <pc:sldMk cId="3674594763" sldId="366"/>
            <ac:spMk id="4" creationId="{2400427C-76C1-4113-A8B4-66967239EE3F}"/>
          </ac:spMkLst>
        </pc:spChg>
        <pc:spChg chg="mod">
          <ac:chgData name="Cap Jose Anilto dos Anjos" userId="3e930d52b51543a5" providerId="LiveId" clId="{F3437846-BE00-4DEB-B471-832CF3FE1110}" dt="2022-03-08T19:10:17.885" v="3011" actId="20577"/>
          <ac:spMkLst>
            <pc:docMk/>
            <pc:sldMk cId="3674594763" sldId="366"/>
            <ac:spMk id="6" creationId="{A491A392-5961-4355-B6F3-87AE4424E1F1}"/>
          </ac:spMkLst>
        </pc:spChg>
        <pc:spChg chg="mod">
          <ac:chgData name="Cap Jose Anilto dos Anjos" userId="3e930d52b51543a5" providerId="LiveId" clId="{F3437846-BE00-4DEB-B471-832CF3FE1110}" dt="2022-03-08T19:09:43.518" v="3008"/>
          <ac:spMkLst>
            <pc:docMk/>
            <pc:sldMk cId="3674594763" sldId="366"/>
            <ac:spMk id="8" creationId="{51DEE7CB-50E8-4988-BB5D-B3713CFD957E}"/>
          </ac:spMkLst>
        </pc:spChg>
      </pc:sldChg>
      <pc:sldChg chg="modSp add mod">
        <pc:chgData name="Cap Jose Anilto dos Anjos" userId="3e930d52b51543a5" providerId="LiveId" clId="{F3437846-BE00-4DEB-B471-832CF3FE1110}" dt="2022-03-08T19:13:30.502" v="3026" actId="1076"/>
        <pc:sldMkLst>
          <pc:docMk/>
          <pc:sldMk cId="227747926" sldId="367"/>
        </pc:sldMkLst>
        <pc:spChg chg="mod">
          <ac:chgData name="Cap Jose Anilto dos Anjos" userId="3e930d52b51543a5" providerId="LiveId" clId="{F3437846-BE00-4DEB-B471-832CF3FE1110}" dt="2022-03-08T19:13:30.502" v="3026" actId="1076"/>
          <ac:spMkLst>
            <pc:docMk/>
            <pc:sldMk cId="227747926" sldId="367"/>
            <ac:spMk id="4" creationId="{2400427C-76C1-4113-A8B4-66967239EE3F}"/>
          </ac:spMkLst>
        </pc:spChg>
        <pc:spChg chg="mod">
          <ac:chgData name="Cap Jose Anilto dos Anjos" userId="3e930d52b51543a5" providerId="LiveId" clId="{F3437846-BE00-4DEB-B471-832CF3FE1110}" dt="2022-03-08T19:13:05.004" v="3024"/>
          <ac:spMkLst>
            <pc:docMk/>
            <pc:sldMk cId="227747926" sldId="367"/>
            <ac:spMk id="6" creationId="{A491A392-5961-4355-B6F3-87AE4424E1F1}"/>
          </ac:spMkLst>
        </pc:spChg>
        <pc:spChg chg="mod">
          <ac:chgData name="Cap Jose Anilto dos Anjos" userId="3e930d52b51543a5" providerId="LiveId" clId="{F3437846-BE00-4DEB-B471-832CF3FE1110}" dt="2022-03-08T19:12:36.389" v="3023"/>
          <ac:spMkLst>
            <pc:docMk/>
            <pc:sldMk cId="227747926" sldId="367"/>
            <ac:spMk id="8" creationId="{51DEE7CB-50E8-4988-BB5D-B3713CFD957E}"/>
          </ac:spMkLst>
        </pc:spChg>
      </pc:sldChg>
      <pc:sldChg chg="modSp add mod">
        <pc:chgData name="Cap Jose Anilto dos Anjos" userId="3e930d52b51543a5" providerId="LiveId" clId="{F3437846-BE00-4DEB-B471-832CF3FE1110}" dt="2022-03-08T19:15:02.210" v="3036" actId="1076"/>
        <pc:sldMkLst>
          <pc:docMk/>
          <pc:sldMk cId="1511546330" sldId="368"/>
        </pc:sldMkLst>
        <pc:spChg chg="mod">
          <ac:chgData name="Cap Jose Anilto dos Anjos" userId="3e930d52b51543a5" providerId="LiveId" clId="{F3437846-BE00-4DEB-B471-832CF3FE1110}" dt="2022-03-08T19:15:02.210" v="3036" actId="1076"/>
          <ac:spMkLst>
            <pc:docMk/>
            <pc:sldMk cId="1511546330" sldId="368"/>
            <ac:spMk id="4" creationId="{2400427C-76C1-4113-A8B4-66967239EE3F}"/>
          </ac:spMkLst>
        </pc:spChg>
        <pc:spChg chg="mod">
          <ac:chgData name="Cap Jose Anilto dos Anjos" userId="3e930d52b51543a5" providerId="LiveId" clId="{F3437846-BE00-4DEB-B471-832CF3FE1110}" dt="2022-03-08T19:14:55.522" v="3034" actId="20577"/>
          <ac:spMkLst>
            <pc:docMk/>
            <pc:sldMk cId="1511546330" sldId="368"/>
            <ac:spMk id="6" creationId="{A491A392-5961-4355-B6F3-87AE4424E1F1}"/>
          </ac:spMkLst>
        </pc:spChg>
        <pc:spChg chg="mod">
          <ac:chgData name="Cap Jose Anilto dos Anjos" userId="3e930d52b51543a5" providerId="LiveId" clId="{F3437846-BE00-4DEB-B471-832CF3FE1110}" dt="2022-03-08T19:14:09.837" v="3030" actId="20577"/>
          <ac:spMkLst>
            <pc:docMk/>
            <pc:sldMk cId="1511546330" sldId="368"/>
            <ac:spMk id="8" creationId="{51DEE7CB-50E8-4988-BB5D-B3713CFD957E}"/>
          </ac:spMkLst>
        </pc:spChg>
      </pc:sldChg>
      <pc:sldChg chg="delSp modSp add mod">
        <pc:chgData name="Cap Jose Anilto dos Anjos" userId="3e930d52b51543a5" providerId="LiveId" clId="{F3437846-BE00-4DEB-B471-832CF3FE1110}" dt="2022-03-08T19:16:27.366" v="3045" actId="478"/>
        <pc:sldMkLst>
          <pc:docMk/>
          <pc:sldMk cId="2524912450" sldId="369"/>
        </pc:sldMkLst>
        <pc:spChg chg="del">
          <ac:chgData name="Cap Jose Anilto dos Anjos" userId="3e930d52b51543a5" providerId="LiveId" clId="{F3437846-BE00-4DEB-B471-832CF3FE1110}" dt="2022-03-08T19:16:27.366" v="3045" actId="478"/>
          <ac:spMkLst>
            <pc:docMk/>
            <pc:sldMk cId="2524912450" sldId="369"/>
            <ac:spMk id="4" creationId="{2400427C-76C1-4113-A8B4-66967239EE3F}"/>
          </ac:spMkLst>
        </pc:spChg>
        <pc:spChg chg="mod">
          <ac:chgData name="Cap Jose Anilto dos Anjos" userId="3e930d52b51543a5" providerId="LiveId" clId="{F3437846-BE00-4DEB-B471-832CF3FE1110}" dt="2022-03-08T19:16:07.259" v="3044" actId="20577"/>
          <ac:spMkLst>
            <pc:docMk/>
            <pc:sldMk cId="2524912450" sldId="369"/>
            <ac:spMk id="6" creationId="{A491A392-5961-4355-B6F3-87AE4424E1F1}"/>
          </ac:spMkLst>
        </pc:spChg>
        <pc:spChg chg="del">
          <ac:chgData name="Cap Jose Anilto dos Anjos" userId="3e930d52b51543a5" providerId="LiveId" clId="{F3437846-BE00-4DEB-B471-832CF3FE1110}" dt="2022-03-08T19:15:30.020" v="3038" actId="478"/>
          <ac:spMkLst>
            <pc:docMk/>
            <pc:sldMk cId="2524912450" sldId="369"/>
            <ac:spMk id="8" creationId="{51DEE7CB-50E8-4988-BB5D-B3713CFD957E}"/>
          </ac:spMkLst>
        </pc:spChg>
      </pc:sldChg>
      <pc:sldChg chg="addSp delSp modSp add mod ord modClrScheme chgLayout">
        <pc:chgData name="Cap Jose Anilto dos Anjos" userId="3e930d52b51543a5" providerId="LiveId" clId="{F3437846-BE00-4DEB-B471-832CF3FE1110}" dt="2022-03-08T19:20:03.950" v="3101" actId="207"/>
        <pc:sldMkLst>
          <pc:docMk/>
          <pc:sldMk cId="2959482041" sldId="370"/>
        </pc:sldMkLst>
        <pc:spChg chg="del">
          <ac:chgData name="Cap Jose Anilto dos Anjos" userId="3e930d52b51543a5" providerId="LiveId" clId="{F3437846-BE00-4DEB-B471-832CF3FE1110}" dt="2022-03-08T19:17:13.817" v="3061" actId="478"/>
          <ac:spMkLst>
            <pc:docMk/>
            <pc:sldMk cId="2959482041" sldId="370"/>
            <ac:spMk id="4" creationId="{2400427C-76C1-4113-A8B4-66967239EE3F}"/>
          </ac:spMkLst>
        </pc:spChg>
        <pc:spChg chg="mod">
          <ac:chgData name="Cap Jose Anilto dos Anjos" userId="3e930d52b51543a5" providerId="LiveId" clId="{F3437846-BE00-4DEB-B471-832CF3FE1110}" dt="2022-03-08T19:20:03.950" v="3101" actId="207"/>
          <ac:spMkLst>
            <pc:docMk/>
            <pc:sldMk cId="2959482041" sldId="370"/>
            <ac:spMk id="6" creationId="{A491A392-5961-4355-B6F3-87AE4424E1F1}"/>
          </ac:spMkLst>
        </pc:spChg>
        <pc:spChg chg="mod">
          <ac:chgData name="Cap Jose Anilto dos Anjos" userId="3e930d52b51543a5" providerId="LiveId" clId="{F3437846-BE00-4DEB-B471-832CF3FE1110}" dt="2022-03-08T19:18:48.358" v="3078" actId="14100"/>
          <ac:spMkLst>
            <pc:docMk/>
            <pc:sldMk cId="2959482041" sldId="370"/>
            <ac:spMk id="8" creationId="{51DEE7CB-50E8-4988-BB5D-B3713CFD957E}"/>
          </ac:spMkLst>
        </pc:spChg>
        <pc:picChg chg="add mod ord">
          <ac:chgData name="Cap Jose Anilto dos Anjos" userId="3e930d52b51543a5" providerId="LiveId" clId="{F3437846-BE00-4DEB-B471-832CF3FE1110}" dt="2022-03-08T19:19:46.016" v="3084" actId="167"/>
          <ac:picMkLst>
            <pc:docMk/>
            <pc:sldMk cId="2959482041" sldId="370"/>
            <ac:picMk id="3" creationId="{D553836B-C372-419F-A554-301AC27FD43D}"/>
          </ac:picMkLst>
        </pc:picChg>
      </pc:sldChg>
      <pc:sldChg chg="delSp modSp add del mod">
        <pc:chgData name="Cap Jose Anilto dos Anjos" userId="3e930d52b51543a5" providerId="LiveId" clId="{F3437846-BE00-4DEB-B471-832CF3FE1110}" dt="2022-03-08T20:15:12.646" v="3660" actId="47"/>
        <pc:sldMkLst>
          <pc:docMk/>
          <pc:sldMk cId="1659462245" sldId="371"/>
        </pc:sldMkLst>
        <pc:spChg chg="mod">
          <ac:chgData name="Cap Jose Anilto dos Anjos" userId="3e930d52b51543a5" providerId="LiveId" clId="{F3437846-BE00-4DEB-B471-832CF3FE1110}" dt="2022-03-08T19:24:12.754" v="3109"/>
          <ac:spMkLst>
            <pc:docMk/>
            <pc:sldMk cId="1659462245" sldId="371"/>
            <ac:spMk id="44" creationId="{65524175-FFDD-424A-A488-9FDABB372B2C}"/>
          </ac:spMkLst>
        </pc:spChg>
        <pc:spChg chg="mod">
          <ac:chgData name="Cap Jose Anilto dos Anjos" userId="3e930d52b51543a5" providerId="LiveId" clId="{F3437846-BE00-4DEB-B471-832CF3FE1110}" dt="2022-03-08T19:24:01.258" v="3106"/>
          <ac:spMkLst>
            <pc:docMk/>
            <pc:sldMk cId="1659462245" sldId="371"/>
            <ac:spMk id="47" creationId="{89EAD16E-002D-42ED-806C-6EEABB920038}"/>
          </ac:spMkLst>
        </pc:spChg>
        <pc:grpChg chg="del">
          <ac:chgData name="Cap Jose Anilto dos Anjos" userId="3e930d52b51543a5" providerId="LiveId" clId="{F3437846-BE00-4DEB-B471-832CF3FE1110}" dt="2022-03-08T19:24:06.174" v="3107" actId="478"/>
          <ac:grpSpMkLst>
            <pc:docMk/>
            <pc:sldMk cId="1659462245" sldId="371"/>
            <ac:grpSpMk id="45" creationId="{F8F00141-FEA1-4ABC-B031-8DE31E3637B6}"/>
          </ac:grpSpMkLst>
        </pc:grpChg>
      </pc:sldChg>
      <pc:sldChg chg="addSp delSp modSp add mod">
        <pc:chgData name="Cap Jose Anilto dos Anjos" userId="3e930d52b51543a5" providerId="LiveId" clId="{F3437846-BE00-4DEB-B471-832CF3FE1110}" dt="2022-03-08T19:36:00.303" v="3178" actId="1076"/>
        <pc:sldMkLst>
          <pc:docMk/>
          <pc:sldMk cId="2897837174" sldId="372"/>
        </pc:sldMkLst>
        <pc:spChg chg="del">
          <ac:chgData name="Cap Jose Anilto dos Anjos" userId="3e930d52b51543a5" providerId="LiveId" clId="{F3437846-BE00-4DEB-B471-832CF3FE1110}" dt="2022-03-08T19:32:45.490" v="3151" actId="478"/>
          <ac:spMkLst>
            <pc:docMk/>
            <pc:sldMk cId="2897837174" sldId="372"/>
            <ac:spMk id="3" creationId="{B6F0CDE9-2755-46DF-A91E-DBB976B88EA1}"/>
          </ac:spMkLst>
        </pc:spChg>
        <pc:spChg chg="del mod">
          <ac:chgData name="Cap Jose Anilto dos Anjos" userId="3e930d52b51543a5" providerId="LiveId" clId="{F3437846-BE00-4DEB-B471-832CF3FE1110}" dt="2022-03-08T19:32:42.776" v="3150" actId="478"/>
          <ac:spMkLst>
            <pc:docMk/>
            <pc:sldMk cId="2897837174" sldId="372"/>
            <ac:spMk id="5" creationId="{6C1521AE-215A-4BD0-8CFC-57EBA7458904}"/>
          </ac:spMkLst>
        </pc:spChg>
        <pc:spChg chg="add mod">
          <ac:chgData name="Cap Jose Anilto dos Anjos" userId="3e930d52b51543a5" providerId="LiveId" clId="{F3437846-BE00-4DEB-B471-832CF3FE1110}" dt="2022-03-08T19:35:49.640" v="3176" actId="14100"/>
          <ac:spMkLst>
            <pc:docMk/>
            <pc:sldMk cId="2897837174" sldId="372"/>
            <ac:spMk id="14" creationId="{85F4D48D-34E8-45D3-B651-FC1ACD013D03}"/>
          </ac:spMkLst>
        </pc:spChg>
        <pc:spChg chg="mod">
          <ac:chgData name="Cap Jose Anilto dos Anjos" userId="3e930d52b51543a5" providerId="LiveId" clId="{F3437846-BE00-4DEB-B471-832CF3FE1110}" dt="2022-03-08T19:35:53.735" v="3177" actId="1076"/>
          <ac:spMkLst>
            <pc:docMk/>
            <pc:sldMk cId="2897837174" sldId="372"/>
            <ac:spMk id="15" creationId="{640CBD02-EB4D-4E97-A9F8-8617A504D438}"/>
          </ac:spMkLst>
        </pc:spChg>
        <pc:picChg chg="add mod">
          <ac:chgData name="Cap Jose Anilto dos Anjos" userId="3e930d52b51543a5" providerId="LiveId" clId="{F3437846-BE00-4DEB-B471-832CF3FE1110}" dt="2022-03-08T19:35:23.907" v="3171" actId="1076"/>
          <ac:picMkLst>
            <pc:docMk/>
            <pc:sldMk cId="2897837174" sldId="372"/>
            <ac:picMk id="4" creationId="{B782E9FF-C01E-435F-BBCB-EEF60F04F098}"/>
          </ac:picMkLst>
        </pc:picChg>
        <pc:picChg chg="del">
          <ac:chgData name="Cap Jose Anilto dos Anjos" userId="3e930d52b51543a5" providerId="LiveId" clId="{F3437846-BE00-4DEB-B471-832CF3FE1110}" dt="2022-03-08T19:33:08.452" v="3154" actId="478"/>
          <ac:picMkLst>
            <pc:docMk/>
            <pc:sldMk cId="2897837174" sldId="372"/>
            <ac:picMk id="7" creationId="{EDF0F793-4E22-47C7-85FC-BF6466B4553E}"/>
          </ac:picMkLst>
        </pc:picChg>
        <pc:picChg chg="add mod">
          <ac:chgData name="Cap Jose Anilto dos Anjos" userId="3e930d52b51543a5" providerId="LiveId" clId="{F3437846-BE00-4DEB-B471-832CF3FE1110}" dt="2022-03-08T19:36:00.303" v="3178" actId="1076"/>
          <ac:picMkLst>
            <pc:docMk/>
            <pc:sldMk cId="2897837174" sldId="372"/>
            <ac:picMk id="8" creationId="{F517D807-0D02-43EA-9C47-E4DF858B3CF9}"/>
          </ac:picMkLst>
        </pc:picChg>
        <pc:picChg chg="del">
          <ac:chgData name="Cap Jose Anilto dos Anjos" userId="3e930d52b51543a5" providerId="LiveId" clId="{F3437846-BE00-4DEB-B471-832CF3FE1110}" dt="2022-03-08T19:33:09.281" v="3155" actId="478"/>
          <ac:picMkLst>
            <pc:docMk/>
            <pc:sldMk cId="2897837174" sldId="372"/>
            <ac:picMk id="9" creationId="{86B96A24-7D91-4BC5-980B-2C2CA879DE9A}"/>
          </ac:picMkLst>
        </pc:picChg>
        <pc:picChg chg="del">
          <ac:chgData name="Cap Jose Anilto dos Anjos" userId="3e930d52b51543a5" providerId="LiveId" clId="{F3437846-BE00-4DEB-B471-832CF3FE1110}" dt="2022-03-08T19:33:09.985" v="3156" actId="478"/>
          <ac:picMkLst>
            <pc:docMk/>
            <pc:sldMk cId="2897837174" sldId="372"/>
            <ac:picMk id="11" creationId="{048150ED-BF37-47A0-8B2D-5BE3CE83E23F}"/>
          </ac:picMkLst>
        </pc:picChg>
        <pc:picChg chg="del">
          <ac:chgData name="Cap Jose Anilto dos Anjos" userId="3e930d52b51543a5" providerId="LiveId" clId="{F3437846-BE00-4DEB-B471-832CF3FE1110}" dt="2022-03-08T19:33:10.785" v="3157" actId="478"/>
          <ac:picMkLst>
            <pc:docMk/>
            <pc:sldMk cId="2897837174" sldId="372"/>
            <ac:picMk id="13" creationId="{BDE587BE-1E39-41FD-B2AE-35A4D1EAEF2F}"/>
          </ac:picMkLst>
        </pc:picChg>
      </pc:sldChg>
      <pc:sldChg chg="addSp delSp modSp add mod">
        <pc:chgData name="Cap Jose Anilto dos Anjos" userId="3e930d52b51543a5" providerId="LiveId" clId="{F3437846-BE00-4DEB-B471-832CF3FE1110}" dt="2022-03-08T19:37:57.648" v="3259" actId="1076"/>
        <pc:sldMkLst>
          <pc:docMk/>
          <pc:sldMk cId="637685400" sldId="373"/>
        </pc:sldMkLst>
        <pc:spChg chg="add mod">
          <ac:chgData name="Cap Jose Anilto dos Anjos" userId="3e930d52b51543a5" providerId="LiveId" clId="{F3437846-BE00-4DEB-B471-832CF3FE1110}" dt="2022-03-08T19:37:57.648" v="3259" actId="1076"/>
          <ac:spMkLst>
            <pc:docMk/>
            <pc:sldMk cId="637685400" sldId="373"/>
            <ac:spMk id="5" creationId="{C8BCAC75-E806-47FB-A1F1-6D5CE34C6481}"/>
          </ac:spMkLst>
        </pc:spChg>
        <pc:spChg chg="del mod">
          <ac:chgData name="Cap Jose Anilto dos Anjos" userId="3e930d52b51543a5" providerId="LiveId" clId="{F3437846-BE00-4DEB-B471-832CF3FE1110}" dt="2022-03-08T19:36:11.561" v="3185" actId="478"/>
          <ac:spMkLst>
            <pc:docMk/>
            <pc:sldMk cId="637685400" sldId="373"/>
            <ac:spMk id="14" creationId="{85F4D48D-34E8-45D3-B651-FC1ACD013D03}"/>
          </ac:spMkLst>
        </pc:spChg>
        <pc:spChg chg="del mod">
          <ac:chgData name="Cap Jose Anilto dos Anjos" userId="3e930d52b51543a5" providerId="LiveId" clId="{F3437846-BE00-4DEB-B471-832CF3FE1110}" dt="2022-03-08T19:36:09.124" v="3183" actId="478"/>
          <ac:spMkLst>
            <pc:docMk/>
            <pc:sldMk cId="637685400" sldId="373"/>
            <ac:spMk id="15" creationId="{640CBD02-EB4D-4E97-A9F8-8617A504D438}"/>
          </ac:spMkLst>
        </pc:spChg>
        <pc:picChg chg="add mod">
          <ac:chgData name="Cap Jose Anilto dos Anjos" userId="3e930d52b51543a5" providerId="LiveId" clId="{F3437846-BE00-4DEB-B471-832CF3FE1110}" dt="2022-03-08T19:36:38.781" v="3191" actId="14100"/>
          <ac:picMkLst>
            <pc:docMk/>
            <pc:sldMk cId="637685400" sldId="373"/>
            <ac:picMk id="3" creationId="{B4A8839F-A694-444E-85AB-781E02DA814C}"/>
          </ac:picMkLst>
        </pc:picChg>
        <pc:picChg chg="del">
          <ac:chgData name="Cap Jose Anilto dos Anjos" userId="3e930d52b51543a5" providerId="LiveId" clId="{F3437846-BE00-4DEB-B471-832CF3FE1110}" dt="2022-03-08T19:36:05.763" v="3180" actId="478"/>
          <ac:picMkLst>
            <pc:docMk/>
            <pc:sldMk cId="637685400" sldId="373"/>
            <ac:picMk id="4" creationId="{B782E9FF-C01E-435F-BBCB-EEF60F04F098}"/>
          </ac:picMkLst>
        </pc:picChg>
        <pc:picChg chg="del">
          <ac:chgData name="Cap Jose Anilto dos Anjos" userId="3e930d52b51543a5" providerId="LiveId" clId="{F3437846-BE00-4DEB-B471-832CF3FE1110}" dt="2022-03-08T19:36:06.765" v="3181" actId="478"/>
          <ac:picMkLst>
            <pc:docMk/>
            <pc:sldMk cId="637685400" sldId="373"/>
            <ac:picMk id="8" creationId="{F517D807-0D02-43EA-9C47-E4DF858B3CF9}"/>
          </ac:picMkLst>
        </pc:picChg>
      </pc:sldChg>
      <pc:sldChg chg="addSp delSp modSp add mod">
        <pc:chgData name="Cap Jose Anilto dos Anjos" userId="3e930d52b51543a5" providerId="LiveId" clId="{F3437846-BE00-4DEB-B471-832CF3FE1110}" dt="2022-03-08T19:38:20.542" v="3266" actId="962"/>
        <pc:sldMkLst>
          <pc:docMk/>
          <pc:sldMk cId="3574012966" sldId="374"/>
        </pc:sldMkLst>
        <pc:spChg chg="del mod">
          <ac:chgData name="Cap Jose Anilto dos Anjos" userId="3e930d52b51543a5" providerId="LiveId" clId="{F3437846-BE00-4DEB-B471-832CF3FE1110}" dt="2022-03-08T19:38:10.817" v="3263" actId="478"/>
          <ac:spMkLst>
            <pc:docMk/>
            <pc:sldMk cId="3574012966" sldId="374"/>
            <ac:spMk id="5" creationId="{C8BCAC75-E806-47FB-A1F1-6D5CE34C6481}"/>
          </ac:spMkLst>
        </pc:spChg>
        <pc:picChg chg="del">
          <ac:chgData name="Cap Jose Anilto dos Anjos" userId="3e930d52b51543a5" providerId="LiveId" clId="{F3437846-BE00-4DEB-B471-832CF3FE1110}" dt="2022-03-08T19:38:07.245" v="3261" actId="478"/>
          <ac:picMkLst>
            <pc:docMk/>
            <pc:sldMk cId="3574012966" sldId="374"/>
            <ac:picMk id="3" creationId="{B4A8839F-A694-444E-85AB-781E02DA814C}"/>
          </ac:picMkLst>
        </pc:picChg>
        <pc:picChg chg="add mod">
          <ac:chgData name="Cap Jose Anilto dos Anjos" userId="3e930d52b51543a5" providerId="LiveId" clId="{F3437846-BE00-4DEB-B471-832CF3FE1110}" dt="2022-03-08T19:38:20.542" v="3266" actId="962"/>
          <ac:picMkLst>
            <pc:docMk/>
            <pc:sldMk cId="3574012966" sldId="374"/>
            <ac:picMk id="4" creationId="{8D3478F7-0E8E-423A-8CA6-E905A1BFE785}"/>
          </ac:picMkLst>
        </pc:picChg>
      </pc:sldChg>
      <pc:sldChg chg="addSp delSp modSp add mod modClrScheme chgLayout">
        <pc:chgData name="Cap Jose Anilto dos Anjos" userId="3e930d52b51543a5" providerId="LiveId" clId="{F3437846-BE00-4DEB-B471-832CF3FE1110}" dt="2022-03-08T20:02:30.913" v="3566" actId="1076"/>
        <pc:sldMkLst>
          <pc:docMk/>
          <pc:sldMk cId="1790011295" sldId="375"/>
        </pc:sldMkLst>
        <pc:spChg chg="add del mod">
          <ac:chgData name="Cap Jose Anilto dos Anjos" userId="3e930d52b51543a5" providerId="LiveId" clId="{F3437846-BE00-4DEB-B471-832CF3FE1110}" dt="2022-03-08T19:38:55.031" v="3270" actId="478"/>
          <ac:spMkLst>
            <pc:docMk/>
            <pc:sldMk cId="1790011295" sldId="375"/>
            <ac:spMk id="3" creationId="{F2115A46-480C-4CAB-A3D3-A57C51690F5E}"/>
          </ac:spMkLst>
        </pc:spChg>
        <pc:spChg chg="add mod">
          <ac:chgData name="Cap Jose Anilto dos Anjos" userId="3e930d52b51543a5" providerId="LiveId" clId="{F3437846-BE00-4DEB-B471-832CF3FE1110}" dt="2022-03-08T20:02:28.221" v="3565" actId="1076"/>
          <ac:spMkLst>
            <pc:docMk/>
            <pc:sldMk cId="1790011295" sldId="375"/>
            <ac:spMk id="5" creationId="{64481B5F-8D73-4556-A575-9F2F8F1F3F8E}"/>
          </ac:spMkLst>
        </pc:spChg>
        <pc:picChg chg="del">
          <ac:chgData name="Cap Jose Anilto dos Anjos" userId="3e930d52b51543a5" providerId="LiveId" clId="{F3437846-BE00-4DEB-B471-832CF3FE1110}" dt="2022-03-08T19:38:30.628" v="3268" actId="478"/>
          <ac:picMkLst>
            <pc:docMk/>
            <pc:sldMk cId="1790011295" sldId="375"/>
            <ac:picMk id="4" creationId="{8D3478F7-0E8E-423A-8CA6-E905A1BFE785}"/>
          </ac:picMkLst>
        </pc:picChg>
        <pc:picChg chg="add mod">
          <ac:chgData name="Cap Jose Anilto dos Anjos" userId="3e930d52b51543a5" providerId="LiveId" clId="{F3437846-BE00-4DEB-B471-832CF3FE1110}" dt="2022-03-08T20:02:30.913" v="3566" actId="1076"/>
          <ac:picMkLst>
            <pc:docMk/>
            <pc:sldMk cId="1790011295" sldId="375"/>
            <ac:picMk id="6" creationId="{C79311BC-B77C-4C63-B1D6-BFEA95F4FAD4}"/>
          </ac:picMkLst>
        </pc:picChg>
      </pc:sldChg>
      <pc:sldChg chg="delSp modSp add mod">
        <pc:chgData name="Cap Jose Anilto dos Anjos" userId="3e930d52b51543a5" providerId="LiveId" clId="{F3437846-BE00-4DEB-B471-832CF3FE1110}" dt="2022-03-08T19:43:46.940" v="3306" actId="20577"/>
        <pc:sldMkLst>
          <pc:docMk/>
          <pc:sldMk cId="1420766744" sldId="376"/>
        </pc:sldMkLst>
        <pc:spChg chg="mod">
          <ac:chgData name="Cap Jose Anilto dos Anjos" userId="3e930d52b51543a5" providerId="LiveId" clId="{F3437846-BE00-4DEB-B471-832CF3FE1110}" dt="2022-03-08T19:43:46.940" v="3306" actId="20577"/>
          <ac:spMkLst>
            <pc:docMk/>
            <pc:sldMk cId="1420766744" sldId="376"/>
            <ac:spMk id="5" creationId="{64481B5F-8D73-4556-A575-9F2F8F1F3F8E}"/>
          </ac:spMkLst>
        </pc:spChg>
        <pc:picChg chg="del">
          <ac:chgData name="Cap Jose Anilto dos Anjos" userId="3e930d52b51543a5" providerId="LiveId" clId="{F3437846-BE00-4DEB-B471-832CF3FE1110}" dt="2022-03-08T19:42:53.277" v="3298" actId="478"/>
          <ac:picMkLst>
            <pc:docMk/>
            <pc:sldMk cId="1420766744" sldId="376"/>
            <ac:picMk id="6" creationId="{C79311BC-B77C-4C63-B1D6-BFEA95F4FAD4}"/>
          </ac:picMkLst>
        </pc:picChg>
      </pc:sldChg>
      <pc:sldChg chg="add del">
        <pc:chgData name="Cap Jose Anilto dos Anjos" userId="3e930d52b51543a5" providerId="LiveId" clId="{F3437846-BE00-4DEB-B471-832CF3FE1110}" dt="2022-03-08T19:42:44.070" v="3296" actId="47"/>
        <pc:sldMkLst>
          <pc:docMk/>
          <pc:sldMk cId="2330351060" sldId="376"/>
        </pc:sldMkLst>
      </pc:sldChg>
      <pc:sldChg chg="modSp add mod modClrScheme chgLayout">
        <pc:chgData name="Cap Jose Anilto dos Anjos" userId="3e930d52b51543a5" providerId="LiveId" clId="{F3437846-BE00-4DEB-B471-832CF3FE1110}" dt="2022-03-08T19:46:06.604" v="3370" actId="700"/>
        <pc:sldMkLst>
          <pc:docMk/>
          <pc:sldMk cId="2902461389" sldId="377"/>
        </pc:sldMkLst>
        <pc:spChg chg="mod">
          <ac:chgData name="Cap Jose Anilto dos Anjos" userId="3e930d52b51543a5" providerId="LiveId" clId="{F3437846-BE00-4DEB-B471-832CF3FE1110}" dt="2022-03-08T19:46:00.897" v="3369" actId="14100"/>
          <ac:spMkLst>
            <pc:docMk/>
            <pc:sldMk cId="2902461389" sldId="377"/>
            <ac:spMk id="5" creationId="{64481B5F-8D73-4556-A575-9F2F8F1F3F8E}"/>
          </ac:spMkLst>
        </pc:spChg>
      </pc:sldChg>
      <pc:sldChg chg="addSp delSp modSp add mod">
        <pc:chgData name="Cap Jose Anilto dos Anjos" userId="3e930d52b51543a5" providerId="LiveId" clId="{F3437846-BE00-4DEB-B471-832CF3FE1110}" dt="2022-03-08T19:51:40.099" v="3493" actId="692"/>
        <pc:sldMkLst>
          <pc:docMk/>
          <pc:sldMk cId="1979880769" sldId="378"/>
        </pc:sldMkLst>
        <pc:spChg chg="add del mod">
          <ac:chgData name="Cap Jose Anilto dos Anjos" userId="3e930d52b51543a5" providerId="LiveId" clId="{F3437846-BE00-4DEB-B471-832CF3FE1110}" dt="2022-03-08T19:46:58.857" v="3374" actId="478"/>
          <ac:spMkLst>
            <pc:docMk/>
            <pc:sldMk cId="1979880769" sldId="378"/>
            <ac:spMk id="3" creationId="{473A0C2D-2747-4879-8199-78DADC6B0AB1}"/>
          </ac:spMkLst>
        </pc:spChg>
        <pc:spChg chg="add mod">
          <ac:chgData name="Cap Jose Anilto dos Anjos" userId="3e930d52b51543a5" providerId="LiveId" clId="{F3437846-BE00-4DEB-B471-832CF3FE1110}" dt="2022-03-08T19:49:42.355" v="3406" actId="20577"/>
          <ac:spMkLst>
            <pc:docMk/>
            <pc:sldMk cId="1979880769" sldId="378"/>
            <ac:spMk id="4" creationId="{FFD5F7F9-B17D-4235-A8E7-E05A5D9C8C88}"/>
          </ac:spMkLst>
        </pc:spChg>
        <pc:spChg chg="del">
          <ac:chgData name="Cap Jose Anilto dos Anjos" userId="3e930d52b51543a5" providerId="LiveId" clId="{F3437846-BE00-4DEB-B471-832CF3FE1110}" dt="2022-03-08T19:46:31.641" v="3372" actId="478"/>
          <ac:spMkLst>
            <pc:docMk/>
            <pc:sldMk cId="1979880769" sldId="378"/>
            <ac:spMk id="5" creationId="{64481B5F-8D73-4556-A575-9F2F8F1F3F8E}"/>
          </ac:spMkLst>
        </pc:spChg>
        <pc:picChg chg="add mod ord">
          <ac:chgData name="Cap Jose Anilto dos Anjos" userId="3e930d52b51543a5" providerId="LiveId" clId="{F3437846-BE00-4DEB-B471-832CF3FE1110}" dt="2022-03-08T19:51:40.099" v="3493" actId="692"/>
          <ac:picMkLst>
            <pc:docMk/>
            <pc:sldMk cId="1979880769" sldId="378"/>
            <ac:picMk id="2" creationId="{B92F2AF1-68C8-4FC1-89A7-63B8C1350B71}"/>
          </ac:picMkLst>
        </pc:picChg>
        <pc:picChg chg="add mod ord">
          <ac:chgData name="Cap Jose Anilto dos Anjos" userId="3e930d52b51543a5" providerId="LiveId" clId="{F3437846-BE00-4DEB-B471-832CF3FE1110}" dt="2022-03-08T19:48:14.168" v="3391" actId="167"/>
          <ac:picMkLst>
            <pc:docMk/>
            <pc:sldMk cId="1979880769" sldId="378"/>
            <ac:picMk id="7" creationId="{D38EA10E-8FCE-47AF-92C0-47D8DB7CF64E}"/>
          </ac:picMkLst>
        </pc:picChg>
      </pc:sldChg>
      <pc:sldChg chg="addSp delSp modSp add mod">
        <pc:chgData name="Cap Jose Anilto dos Anjos" userId="3e930d52b51543a5" providerId="LiveId" clId="{F3437846-BE00-4DEB-B471-832CF3FE1110}" dt="2022-03-08T19:51:14.801" v="3489" actId="692"/>
        <pc:sldMkLst>
          <pc:docMk/>
          <pc:sldMk cId="2707042655" sldId="379"/>
        </pc:sldMkLst>
        <pc:spChg chg="mod">
          <ac:chgData name="Cap Jose Anilto dos Anjos" userId="3e930d52b51543a5" providerId="LiveId" clId="{F3437846-BE00-4DEB-B471-832CF3FE1110}" dt="2022-03-08T19:50:26.076" v="3415" actId="1076"/>
          <ac:spMkLst>
            <pc:docMk/>
            <pc:sldMk cId="2707042655" sldId="379"/>
            <ac:spMk id="4" creationId="{FFD5F7F9-B17D-4235-A8E7-E05A5D9C8C88}"/>
          </ac:spMkLst>
        </pc:spChg>
        <pc:picChg chg="del">
          <ac:chgData name="Cap Jose Anilto dos Anjos" userId="3e930d52b51543a5" providerId="LiveId" clId="{F3437846-BE00-4DEB-B471-832CF3FE1110}" dt="2022-03-08T19:50:14.007" v="3413" actId="478"/>
          <ac:picMkLst>
            <pc:docMk/>
            <pc:sldMk cId="2707042655" sldId="379"/>
            <ac:picMk id="2" creationId="{B92F2AF1-68C8-4FC1-89A7-63B8C1350B71}"/>
          </ac:picMkLst>
        </pc:picChg>
        <pc:picChg chg="add mod ord">
          <ac:chgData name="Cap Jose Anilto dos Anjos" userId="3e930d52b51543a5" providerId="LiveId" clId="{F3437846-BE00-4DEB-B471-832CF3FE1110}" dt="2022-03-08T19:51:14.801" v="3489" actId="692"/>
          <ac:picMkLst>
            <pc:docMk/>
            <pc:sldMk cId="2707042655" sldId="379"/>
            <ac:picMk id="3" creationId="{42010CF0-1565-4AEE-960D-6DCEDA1FD0F8}"/>
          </ac:picMkLst>
        </pc:picChg>
        <pc:picChg chg="mod ord">
          <ac:chgData name="Cap Jose Anilto dos Anjos" userId="3e930d52b51543a5" providerId="LiveId" clId="{F3437846-BE00-4DEB-B471-832CF3FE1110}" dt="2022-03-08T19:50:52.994" v="3458" actId="14861"/>
          <ac:picMkLst>
            <pc:docMk/>
            <pc:sldMk cId="2707042655" sldId="379"/>
            <ac:picMk id="7" creationId="{D38EA10E-8FCE-47AF-92C0-47D8DB7CF64E}"/>
          </ac:picMkLst>
        </pc:picChg>
      </pc:sldChg>
      <pc:sldChg chg="addSp delSp modSp add mod">
        <pc:chgData name="Cap Jose Anilto dos Anjos" userId="3e930d52b51543a5" providerId="LiveId" clId="{F3437846-BE00-4DEB-B471-832CF3FE1110}" dt="2022-03-08T19:55:47.858" v="3524" actId="167"/>
        <pc:sldMkLst>
          <pc:docMk/>
          <pc:sldMk cId="2091501963" sldId="380"/>
        </pc:sldMkLst>
        <pc:spChg chg="mod">
          <ac:chgData name="Cap Jose Anilto dos Anjos" userId="3e930d52b51543a5" providerId="LiveId" clId="{F3437846-BE00-4DEB-B471-832CF3FE1110}" dt="2022-03-08T19:55:03.733" v="3516" actId="1076"/>
          <ac:spMkLst>
            <pc:docMk/>
            <pc:sldMk cId="2091501963" sldId="380"/>
            <ac:spMk id="4" creationId="{FFD5F7F9-B17D-4235-A8E7-E05A5D9C8C88}"/>
          </ac:spMkLst>
        </pc:spChg>
        <pc:picChg chg="add del mod">
          <ac:chgData name="Cap Jose Anilto dos Anjos" userId="3e930d52b51543a5" providerId="LiveId" clId="{F3437846-BE00-4DEB-B471-832CF3FE1110}" dt="2022-03-08T19:54:40.440" v="3513" actId="478"/>
          <ac:picMkLst>
            <pc:docMk/>
            <pc:sldMk cId="2091501963" sldId="380"/>
            <ac:picMk id="2" creationId="{F25D301B-54C2-40A7-A1DB-6FA7E66DDA70}"/>
          </ac:picMkLst>
        </pc:picChg>
        <pc:picChg chg="del">
          <ac:chgData name="Cap Jose Anilto dos Anjos" userId="3e930d52b51543a5" providerId="LiveId" clId="{F3437846-BE00-4DEB-B471-832CF3FE1110}" dt="2022-03-08T19:52:53.591" v="3499" actId="478"/>
          <ac:picMkLst>
            <pc:docMk/>
            <pc:sldMk cId="2091501963" sldId="380"/>
            <ac:picMk id="3" creationId="{42010CF0-1565-4AEE-960D-6DCEDA1FD0F8}"/>
          </ac:picMkLst>
        </pc:picChg>
        <pc:picChg chg="add mod ord">
          <ac:chgData name="Cap Jose Anilto dos Anjos" userId="3e930d52b51543a5" providerId="LiveId" clId="{F3437846-BE00-4DEB-B471-832CF3FE1110}" dt="2022-03-08T19:55:44.841" v="3523" actId="167"/>
          <ac:picMkLst>
            <pc:docMk/>
            <pc:sldMk cId="2091501963" sldId="380"/>
            <ac:picMk id="5" creationId="{2BD3D8B3-2788-4920-B709-00BAC1AFA405}"/>
          </ac:picMkLst>
        </pc:picChg>
        <pc:picChg chg="ord">
          <ac:chgData name="Cap Jose Anilto dos Anjos" userId="3e930d52b51543a5" providerId="LiveId" clId="{F3437846-BE00-4DEB-B471-832CF3FE1110}" dt="2022-03-08T19:55:47.858" v="3524" actId="167"/>
          <ac:picMkLst>
            <pc:docMk/>
            <pc:sldMk cId="2091501963" sldId="380"/>
            <ac:picMk id="7" creationId="{D38EA10E-8FCE-47AF-92C0-47D8DB7CF64E}"/>
          </ac:picMkLst>
        </pc:picChg>
      </pc:sldChg>
      <pc:sldChg chg="modSp add mod ord">
        <pc:chgData name="Cap Jose Anilto dos Anjos" userId="3e930d52b51543a5" providerId="LiveId" clId="{F3437846-BE00-4DEB-B471-832CF3FE1110}" dt="2022-03-08T19:54:28.096" v="3511"/>
        <pc:sldMkLst>
          <pc:docMk/>
          <pc:sldMk cId="4191493599" sldId="381"/>
        </pc:sldMkLst>
        <pc:picChg chg="ord">
          <ac:chgData name="Cap Jose Anilto dos Anjos" userId="3e930d52b51543a5" providerId="LiveId" clId="{F3437846-BE00-4DEB-B471-832CF3FE1110}" dt="2022-03-08T19:54:20.503" v="3508" actId="167"/>
          <ac:picMkLst>
            <pc:docMk/>
            <pc:sldMk cId="4191493599" sldId="381"/>
            <ac:picMk id="2" creationId="{F25D301B-54C2-40A7-A1DB-6FA7E66DDA70}"/>
          </ac:picMkLst>
        </pc:picChg>
        <pc:picChg chg="ord">
          <ac:chgData name="Cap Jose Anilto dos Anjos" userId="3e930d52b51543a5" providerId="LiveId" clId="{F3437846-BE00-4DEB-B471-832CF3FE1110}" dt="2022-03-08T19:54:22.868" v="3509" actId="167"/>
          <ac:picMkLst>
            <pc:docMk/>
            <pc:sldMk cId="4191493599" sldId="381"/>
            <ac:picMk id="7" creationId="{D38EA10E-8FCE-47AF-92C0-47D8DB7CF64E}"/>
          </ac:picMkLst>
        </pc:picChg>
      </pc:sldChg>
      <pc:sldChg chg="addSp delSp modSp add mod">
        <pc:chgData name="Cap Jose Anilto dos Anjos" userId="3e930d52b51543a5" providerId="LiveId" clId="{F3437846-BE00-4DEB-B471-832CF3FE1110}" dt="2022-03-08T19:58:59.755" v="3551" actId="1076"/>
        <pc:sldMkLst>
          <pc:docMk/>
          <pc:sldMk cId="991263994" sldId="382"/>
        </pc:sldMkLst>
        <pc:spChg chg="mod">
          <ac:chgData name="Cap Jose Anilto dos Anjos" userId="3e930d52b51543a5" providerId="LiveId" clId="{F3437846-BE00-4DEB-B471-832CF3FE1110}" dt="2022-03-08T19:57:58.237" v="3539" actId="14100"/>
          <ac:spMkLst>
            <pc:docMk/>
            <pc:sldMk cId="991263994" sldId="382"/>
            <ac:spMk id="4" creationId="{FFD5F7F9-B17D-4235-A8E7-E05A5D9C8C88}"/>
          </ac:spMkLst>
        </pc:spChg>
        <pc:picChg chg="add mod">
          <ac:chgData name="Cap Jose Anilto dos Anjos" userId="3e930d52b51543a5" providerId="LiveId" clId="{F3437846-BE00-4DEB-B471-832CF3FE1110}" dt="2022-03-08T19:58:59.755" v="3551" actId="1076"/>
          <ac:picMkLst>
            <pc:docMk/>
            <pc:sldMk cId="991263994" sldId="382"/>
            <ac:picMk id="2" creationId="{252809E3-A63A-470C-BE9F-6813F16A0B12}"/>
          </ac:picMkLst>
        </pc:picChg>
        <pc:picChg chg="add mod">
          <ac:chgData name="Cap Jose Anilto dos Anjos" userId="3e930d52b51543a5" providerId="LiveId" clId="{F3437846-BE00-4DEB-B471-832CF3FE1110}" dt="2022-03-08T19:58:42.299" v="3549" actId="14100"/>
          <ac:picMkLst>
            <pc:docMk/>
            <pc:sldMk cId="991263994" sldId="382"/>
            <ac:picMk id="3" creationId="{CF3C413C-81A5-43AD-A915-8974244559B8}"/>
          </ac:picMkLst>
        </pc:picChg>
        <pc:picChg chg="del">
          <ac:chgData name="Cap Jose Anilto dos Anjos" userId="3e930d52b51543a5" providerId="LiveId" clId="{F3437846-BE00-4DEB-B471-832CF3FE1110}" dt="2022-03-08T19:56:20.730" v="3526" actId="478"/>
          <ac:picMkLst>
            <pc:docMk/>
            <pc:sldMk cId="991263994" sldId="382"/>
            <ac:picMk id="5" creationId="{2BD3D8B3-2788-4920-B709-00BAC1AFA405}"/>
          </ac:picMkLst>
        </pc:picChg>
        <pc:picChg chg="add mod">
          <ac:chgData name="Cap Jose Anilto dos Anjos" userId="3e930d52b51543a5" providerId="LiveId" clId="{F3437846-BE00-4DEB-B471-832CF3FE1110}" dt="2022-03-08T19:58:56.646" v="3550" actId="1076"/>
          <ac:picMkLst>
            <pc:docMk/>
            <pc:sldMk cId="991263994" sldId="382"/>
            <ac:picMk id="6" creationId="{F2C730A6-641B-4F16-9CCF-1D61AEBB6B8C}"/>
          </ac:picMkLst>
        </pc:picChg>
      </pc:sldChg>
      <pc:sldChg chg="addSp delSp modSp add mod">
        <pc:chgData name="Cap Jose Anilto dos Anjos" userId="3e930d52b51543a5" providerId="LiveId" clId="{F3437846-BE00-4DEB-B471-832CF3FE1110}" dt="2022-03-08T20:04:53.114" v="3577" actId="1076"/>
        <pc:sldMkLst>
          <pc:docMk/>
          <pc:sldMk cId="2482813593" sldId="383"/>
        </pc:sldMkLst>
        <pc:spChg chg="mod">
          <ac:chgData name="Cap Jose Anilto dos Anjos" userId="3e930d52b51543a5" providerId="LiveId" clId="{F3437846-BE00-4DEB-B471-832CF3FE1110}" dt="2022-03-08T20:04:53.114" v="3577" actId="1076"/>
          <ac:spMkLst>
            <pc:docMk/>
            <pc:sldMk cId="2482813593" sldId="383"/>
            <ac:spMk id="4" creationId="{FFD5F7F9-B17D-4235-A8E7-E05A5D9C8C88}"/>
          </ac:spMkLst>
        </pc:spChg>
        <pc:picChg chg="del">
          <ac:chgData name="Cap Jose Anilto dos Anjos" userId="3e930d52b51543a5" providerId="LiveId" clId="{F3437846-BE00-4DEB-B471-832CF3FE1110}" dt="2022-03-08T19:59:21.419" v="3553" actId="478"/>
          <ac:picMkLst>
            <pc:docMk/>
            <pc:sldMk cId="2482813593" sldId="383"/>
            <ac:picMk id="2" creationId="{252809E3-A63A-470C-BE9F-6813F16A0B12}"/>
          </ac:picMkLst>
        </pc:picChg>
        <pc:picChg chg="del">
          <ac:chgData name="Cap Jose Anilto dos Anjos" userId="3e930d52b51543a5" providerId="LiveId" clId="{F3437846-BE00-4DEB-B471-832CF3FE1110}" dt="2022-03-08T19:59:22.192" v="3554" actId="478"/>
          <ac:picMkLst>
            <pc:docMk/>
            <pc:sldMk cId="2482813593" sldId="383"/>
            <ac:picMk id="3" creationId="{CF3C413C-81A5-43AD-A915-8974244559B8}"/>
          </ac:picMkLst>
        </pc:picChg>
        <pc:picChg chg="del">
          <ac:chgData name="Cap Jose Anilto dos Anjos" userId="3e930d52b51543a5" providerId="LiveId" clId="{F3437846-BE00-4DEB-B471-832CF3FE1110}" dt="2022-03-08T19:59:23.140" v="3555" actId="478"/>
          <ac:picMkLst>
            <pc:docMk/>
            <pc:sldMk cId="2482813593" sldId="383"/>
            <ac:picMk id="6" creationId="{F2C730A6-641B-4F16-9CCF-1D61AEBB6B8C}"/>
          </ac:picMkLst>
        </pc:picChg>
        <pc:picChg chg="del">
          <ac:chgData name="Cap Jose Anilto dos Anjos" userId="3e930d52b51543a5" providerId="LiveId" clId="{F3437846-BE00-4DEB-B471-832CF3FE1110}" dt="2022-03-08T20:01:04.275" v="3559" actId="478"/>
          <ac:picMkLst>
            <pc:docMk/>
            <pc:sldMk cId="2482813593" sldId="383"/>
            <ac:picMk id="7" creationId="{D38EA10E-8FCE-47AF-92C0-47D8DB7CF64E}"/>
          </ac:picMkLst>
        </pc:picChg>
        <pc:picChg chg="add mod ord">
          <ac:chgData name="Cap Jose Anilto dos Anjos" userId="3e930d52b51543a5" providerId="LiveId" clId="{F3437846-BE00-4DEB-B471-832CF3FE1110}" dt="2022-03-08T20:01:19.828" v="3562" actId="14100"/>
          <ac:picMkLst>
            <pc:docMk/>
            <pc:sldMk cId="2482813593" sldId="383"/>
            <ac:picMk id="8" creationId="{8B8521C2-950A-4C1A-B8F3-6B277AF02890}"/>
          </ac:picMkLst>
        </pc:picChg>
      </pc:sldChg>
      <pc:sldChg chg="addSp delSp modSp add mod">
        <pc:chgData name="Cap Jose Anilto dos Anjos" userId="3e930d52b51543a5" providerId="LiveId" clId="{F3437846-BE00-4DEB-B471-832CF3FE1110}" dt="2022-03-08T20:09:42.943" v="3620" actId="1076"/>
        <pc:sldMkLst>
          <pc:docMk/>
          <pc:sldMk cId="526762909" sldId="384"/>
        </pc:sldMkLst>
        <pc:spChg chg="mod">
          <ac:chgData name="Cap Jose Anilto dos Anjos" userId="3e930d52b51543a5" providerId="LiveId" clId="{F3437846-BE00-4DEB-B471-832CF3FE1110}" dt="2022-03-08T20:09:42.943" v="3620" actId="1076"/>
          <ac:spMkLst>
            <pc:docMk/>
            <pc:sldMk cId="526762909" sldId="384"/>
            <ac:spMk id="4" creationId="{FFD5F7F9-B17D-4235-A8E7-E05A5D9C8C88}"/>
          </ac:spMkLst>
        </pc:spChg>
        <pc:picChg chg="add del mod">
          <ac:chgData name="Cap Jose Anilto dos Anjos" userId="3e930d52b51543a5" providerId="LiveId" clId="{F3437846-BE00-4DEB-B471-832CF3FE1110}" dt="2022-03-08T20:06:53.344" v="3594" actId="478"/>
          <ac:picMkLst>
            <pc:docMk/>
            <pc:sldMk cId="526762909" sldId="384"/>
            <ac:picMk id="2" creationId="{657A74C4-5DD9-4592-85C9-B80CF6D650FE}"/>
          </ac:picMkLst>
        </pc:picChg>
        <pc:picChg chg="add mod ord">
          <ac:chgData name="Cap Jose Anilto dos Anjos" userId="3e930d52b51543a5" providerId="LiveId" clId="{F3437846-BE00-4DEB-B471-832CF3FE1110}" dt="2022-03-08T20:09:37.890" v="3619" actId="1076"/>
          <ac:picMkLst>
            <pc:docMk/>
            <pc:sldMk cId="526762909" sldId="384"/>
            <ac:picMk id="5" creationId="{4BB9B7A8-08D8-4A49-8F30-3C03619DE17B}"/>
          </ac:picMkLst>
        </pc:picChg>
        <pc:picChg chg="mod ord">
          <ac:chgData name="Cap Jose Anilto dos Anjos" userId="3e930d52b51543a5" providerId="LiveId" clId="{F3437846-BE00-4DEB-B471-832CF3FE1110}" dt="2022-03-08T20:09:32.591" v="3618" actId="14100"/>
          <ac:picMkLst>
            <pc:docMk/>
            <pc:sldMk cId="526762909" sldId="384"/>
            <ac:picMk id="8" creationId="{8B8521C2-950A-4C1A-B8F3-6B277AF02890}"/>
          </ac:picMkLst>
        </pc:picChg>
      </pc:sldChg>
      <pc:sldChg chg="modSp add mod">
        <pc:chgData name="Cap Jose Anilto dos Anjos" userId="3e930d52b51543a5" providerId="LiveId" clId="{F3437846-BE00-4DEB-B471-832CF3FE1110}" dt="2022-03-08T20:10:39.659" v="3625" actId="1076"/>
        <pc:sldMkLst>
          <pc:docMk/>
          <pc:sldMk cId="4221119333" sldId="385"/>
        </pc:sldMkLst>
        <pc:spChg chg="mod">
          <ac:chgData name="Cap Jose Anilto dos Anjos" userId="3e930d52b51543a5" providerId="LiveId" clId="{F3437846-BE00-4DEB-B471-832CF3FE1110}" dt="2022-03-08T20:10:39.659" v="3625" actId="1076"/>
          <ac:spMkLst>
            <pc:docMk/>
            <pc:sldMk cId="4221119333" sldId="385"/>
            <ac:spMk id="4" creationId="{FFD5F7F9-B17D-4235-A8E7-E05A5D9C8C88}"/>
          </ac:spMkLst>
        </pc:spChg>
        <pc:picChg chg="mod">
          <ac:chgData name="Cap Jose Anilto dos Anjos" userId="3e930d52b51543a5" providerId="LiveId" clId="{F3437846-BE00-4DEB-B471-832CF3FE1110}" dt="2022-03-08T20:10:35.703" v="3624" actId="1076"/>
          <ac:picMkLst>
            <pc:docMk/>
            <pc:sldMk cId="4221119333" sldId="385"/>
            <ac:picMk id="5" creationId="{4BB9B7A8-08D8-4A49-8F30-3C03619DE17B}"/>
          </ac:picMkLst>
        </pc:picChg>
      </pc:sldChg>
      <pc:sldChg chg="modSp add mod ord">
        <pc:chgData name="Cap Jose Anilto dos Anjos" userId="3e930d52b51543a5" providerId="LiveId" clId="{F3437846-BE00-4DEB-B471-832CF3FE1110}" dt="2022-03-08T20:11:35.183" v="3633" actId="20577"/>
        <pc:sldMkLst>
          <pc:docMk/>
          <pc:sldMk cId="354773957" sldId="386"/>
        </pc:sldMkLst>
        <pc:spChg chg="mod">
          <ac:chgData name="Cap Jose Anilto dos Anjos" userId="3e930d52b51543a5" providerId="LiveId" clId="{F3437846-BE00-4DEB-B471-832CF3FE1110}" dt="2022-03-08T20:11:35.183" v="3633" actId="20577"/>
          <ac:spMkLst>
            <pc:docMk/>
            <pc:sldMk cId="354773957" sldId="386"/>
            <ac:spMk id="4" creationId="{FFD5F7F9-B17D-4235-A8E7-E05A5D9C8C88}"/>
          </ac:spMkLst>
        </pc:spChg>
      </pc:sldChg>
      <pc:sldChg chg="modSp add mod">
        <pc:chgData name="Cap Jose Anilto dos Anjos" userId="3e930d52b51543a5" providerId="LiveId" clId="{F3437846-BE00-4DEB-B471-832CF3FE1110}" dt="2022-03-08T20:12:56.011" v="3645" actId="113"/>
        <pc:sldMkLst>
          <pc:docMk/>
          <pc:sldMk cId="2108438622" sldId="387"/>
        </pc:sldMkLst>
        <pc:spChg chg="mod">
          <ac:chgData name="Cap Jose Anilto dos Anjos" userId="3e930d52b51543a5" providerId="LiveId" clId="{F3437846-BE00-4DEB-B471-832CF3FE1110}" dt="2022-03-08T20:12:56.011" v="3645" actId="113"/>
          <ac:spMkLst>
            <pc:docMk/>
            <pc:sldMk cId="2108438622" sldId="387"/>
            <ac:spMk id="4" creationId="{FFD5F7F9-B17D-4235-A8E7-E05A5D9C8C88}"/>
          </ac:spMkLst>
        </pc:spChg>
      </pc:sldChg>
      <pc:sldChg chg="modSp add mod">
        <pc:chgData name="Cap Jose Anilto dos Anjos" userId="3e930d52b51543a5" providerId="LiveId" clId="{F3437846-BE00-4DEB-B471-832CF3FE1110}" dt="2022-03-08T20:13:46.716" v="3651" actId="20577"/>
        <pc:sldMkLst>
          <pc:docMk/>
          <pc:sldMk cId="1045812336" sldId="388"/>
        </pc:sldMkLst>
        <pc:spChg chg="mod">
          <ac:chgData name="Cap Jose Anilto dos Anjos" userId="3e930d52b51543a5" providerId="LiveId" clId="{F3437846-BE00-4DEB-B471-832CF3FE1110}" dt="2022-03-08T20:13:46.716" v="3651" actId="20577"/>
          <ac:spMkLst>
            <pc:docMk/>
            <pc:sldMk cId="1045812336" sldId="388"/>
            <ac:spMk id="4" creationId="{FFD5F7F9-B17D-4235-A8E7-E05A5D9C8C88}"/>
          </ac:spMkLst>
        </pc:spChg>
      </pc:sldChg>
      <pc:sldChg chg="addSp modSp add mod">
        <pc:chgData name="Cap Jose Anilto dos Anjos" userId="3e930d52b51543a5" providerId="LiveId" clId="{F3437846-BE00-4DEB-B471-832CF3FE1110}" dt="2022-03-08T20:17:06.156" v="3674" actId="1076"/>
        <pc:sldMkLst>
          <pc:docMk/>
          <pc:sldMk cId="2978630836" sldId="389"/>
        </pc:sldMkLst>
        <pc:spChg chg="mod">
          <ac:chgData name="Cap Jose Anilto dos Anjos" userId="3e930d52b51543a5" providerId="LiveId" clId="{F3437846-BE00-4DEB-B471-832CF3FE1110}" dt="2022-03-08T20:16:52.904" v="3672" actId="1076"/>
          <ac:spMkLst>
            <pc:docMk/>
            <pc:sldMk cId="2978630836" sldId="389"/>
            <ac:spMk id="4" creationId="{FFD5F7F9-B17D-4235-A8E7-E05A5D9C8C88}"/>
          </ac:spMkLst>
        </pc:spChg>
        <pc:picChg chg="add mod">
          <ac:chgData name="Cap Jose Anilto dos Anjos" userId="3e930d52b51543a5" providerId="LiveId" clId="{F3437846-BE00-4DEB-B471-832CF3FE1110}" dt="2022-03-08T20:17:06.156" v="3674" actId="1076"/>
          <ac:picMkLst>
            <pc:docMk/>
            <pc:sldMk cId="2978630836" sldId="389"/>
            <ac:picMk id="2" creationId="{D6C8A009-178F-404D-98C8-48DDB67A5341}"/>
          </ac:picMkLst>
        </pc:picChg>
      </pc:sldChg>
      <pc:sldChg chg="addSp modSp add del mod">
        <pc:chgData name="Cap Jose Anilto dos Anjos" userId="3e930d52b51543a5" providerId="LiveId" clId="{F3437846-BE00-4DEB-B471-832CF3FE1110}" dt="2022-03-08T20:15:08.311" v="3659" actId="47"/>
        <pc:sldMkLst>
          <pc:docMk/>
          <pc:sldMk cId="4003216126" sldId="389"/>
        </pc:sldMkLst>
        <pc:spChg chg="mod">
          <ac:chgData name="Cap Jose Anilto dos Anjos" userId="3e930d52b51543a5" providerId="LiveId" clId="{F3437846-BE00-4DEB-B471-832CF3FE1110}" dt="2022-03-08T20:14:24.140" v="3655" actId="20577"/>
          <ac:spMkLst>
            <pc:docMk/>
            <pc:sldMk cId="4003216126" sldId="389"/>
            <ac:spMk id="4" creationId="{FFD5F7F9-B17D-4235-A8E7-E05A5D9C8C88}"/>
          </ac:spMkLst>
        </pc:spChg>
        <pc:picChg chg="add mod">
          <ac:chgData name="Cap Jose Anilto dos Anjos" userId="3e930d52b51543a5" providerId="LiveId" clId="{F3437846-BE00-4DEB-B471-832CF3FE1110}" dt="2022-03-08T20:14:46.547" v="3658" actId="1076"/>
          <ac:picMkLst>
            <pc:docMk/>
            <pc:sldMk cId="4003216126" sldId="389"/>
            <ac:picMk id="2" creationId="{D3D98046-3F13-4922-9FF3-2E16A159FAAF}"/>
          </ac:picMkLst>
        </pc:picChg>
      </pc:sldChg>
      <pc:sldChg chg="delSp modSp add mod">
        <pc:chgData name="Cap Jose Anilto dos Anjos" userId="3e930d52b51543a5" providerId="LiveId" clId="{F3437846-BE00-4DEB-B471-832CF3FE1110}" dt="2022-03-08T20:17:46.873" v="3682" actId="20577"/>
        <pc:sldMkLst>
          <pc:docMk/>
          <pc:sldMk cId="1967671763" sldId="390"/>
        </pc:sldMkLst>
        <pc:spChg chg="mod">
          <ac:chgData name="Cap Jose Anilto dos Anjos" userId="3e930d52b51543a5" providerId="LiveId" clId="{F3437846-BE00-4DEB-B471-832CF3FE1110}" dt="2022-03-08T20:17:46.873" v="3682" actId="20577"/>
          <ac:spMkLst>
            <pc:docMk/>
            <pc:sldMk cId="1967671763" sldId="390"/>
            <ac:spMk id="4" creationId="{FFD5F7F9-B17D-4235-A8E7-E05A5D9C8C88}"/>
          </ac:spMkLst>
        </pc:spChg>
        <pc:picChg chg="del">
          <ac:chgData name="Cap Jose Anilto dos Anjos" userId="3e930d52b51543a5" providerId="LiveId" clId="{F3437846-BE00-4DEB-B471-832CF3FE1110}" dt="2022-03-08T20:17:19.937" v="3676" actId="478"/>
          <ac:picMkLst>
            <pc:docMk/>
            <pc:sldMk cId="1967671763" sldId="390"/>
            <ac:picMk id="2" creationId="{D6C8A009-178F-404D-98C8-48DDB67A5341}"/>
          </ac:picMkLst>
        </pc:picChg>
      </pc:sldChg>
      <pc:sldChg chg="addSp modSp add mod">
        <pc:chgData name="Cap Jose Anilto dos Anjos" userId="3e930d52b51543a5" providerId="LiveId" clId="{F3437846-BE00-4DEB-B471-832CF3FE1110}" dt="2022-03-08T20:20:27.357" v="3704" actId="1076"/>
        <pc:sldMkLst>
          <pc:docMk/>
          <pc:sldMk cId="2013577480" sldId="391"/>
        </pc:sldMkLst>
        <pc:spChg chg="mod">
          <ac:chgData name="Cap Jose Anilto dos Anjos" userId="3e930d52b51543a5" providerId="LiveId" clId="{F3437846-BE00-4DEB-B471-832CF3FE1110}" dt="2022-03-08T20:18:22.052" v="3686" actId="20577"/>
          <ac:spMkLst>
            <pc:docMk/>
            <pc:sldMk cId="2013577480" sldId="391"/>
            <ac:spMk id="4" creationId="{FFD5F7F9-B17D-4235-A8E7-E05A5D9C8C88}"/>
          </ac:spMkLst>
        </pc:spChg>
        <pc:picChg chg="add mod">
          <ac:chgData name="Cap Jose Anilto dos Anjos" userId="3e930d52b51543a5" providerId="LiveId" clId="{F3437846-BE00-4DEB-B471-832CF3FE1110}" dt="2022-03-08T20:20:24.059" v="3703" actId="1076"/>
          <ac:picMkLst>
            <pc:docMk/>
            <pc:sldMk cId="2013577480" sldId="391"/>
            <ac:picMk id="2" creationId="{8F1085E0-8C11-4B81-9733-CA6CE4C34257}"/>
          </ac:picMkLst>
        </pc:picChg>
        <pc:picChg chg="add mod">
          <ac:chgData name="Cap Jose Anilto dos Anjos" userId="3e930d52b51543a5" providerId="LiveId" clId="{F3437846-BE00-4DEB-B471-832CF3FE1110}" dt="2022-03-08T20:20:27.357" v="3704" actId="1076"/>
          <ac:picMkLst>
            <pc:docMk/>
            <pc:sldMk cId="2013577480" sldId="391"/>
            <ac:picMk id="3" creationId="{7F899A9E-8D20-4E9C-A491-C6A2F07ECA12}"/>
          </ac:picMkLst>
        </pc:picChg>
      </pc:sldChg>
      <pc:sldChg chg="delSp modSp new mod modClrScheme chgLayout">
        <pc:chgData name="Cap Jose Anilto dos Anjos" userId="3e930d52b51543a5" providerId="LiveId" clId="{F3437846-BE00-4DEB-B471-832CF3FE1110}" dt="2022-03-08T20:21:45.449" v="3711" actId="478"/>
        <pc:sldMkLst>
          <pc:docMk/>
          <pc:sldMk cId="2494427992" sldId="392"/>
        </pc:sldMkLst>
        <pc:spChg chg="del mod ord">
          <ac:chgData name="Cap Jose Anilto dos Anjos" userId="3e930d52b51543a5" providerId="LiveId" clId="{F3437846-BE00-4DEB-B471-832CF3FE1110}" dt="2022-03-08T20:21:45.449" v="3711" actId="478"/>
          <ac:spMkLst>
            <pc:docMk/>
            <pc:sldMk cId="2494427992" sldId="392"/>
            <ac:spMk id="2" creationId="{70A319EA-418B-4F49-A873-0801D151F841}"/>
          </ac:spMkLst>
        </pc:spChg>
        <pc:spChg chg="del">
          <ac:chgData name="Cap Jose Anilto dos Anjos" userId="3e930d52b51543a5" providerId="LiveId" clId="{F3437846-BE00-4DEB-B471-832CF3FE1110}" dt="2022-03-08T20:21:36.189" v="3709" actId="700"/>
          <ac:spMkLst>
            <pc:docMk/>
            <pc:sldMk cId="2494427992" sldId="392"/>
            <ac:spMk id="3" creationId="{60C20646-9046-42E8-8063-B330BC20C386}"/>
          </ac:spMkLst>
        </pc:spChg>
        <pc:spChg chg="del">
          <ac:chgData name="Cap Jose Anilto dos Anjos" userId="3e930d52b51543a5" providerId="LiveId" clId="{F3437846-BE00-4DEB-B471-832CF3FE1110}" dt="2022-03-08T20:21:36.189" v="3709" actId="700"/>
          <ac:spMkLst>
            <pc:docMk/>
            <pc:sldMk cId="2494427992" sldId="392"/>
            <ac:spMk id="4" creationId="{4EDDB54B-418A-48D7-9B4F-08E871EC3E5C}"/>
          </ac:spMkLst>
        </pc:spChg>
      </pc:sldChg>
      <pc:sldChg chg="addSp delSp modSp new mod ord">
        <pc:chgData name="Cap Jose Anilto dos Anjos" userId="3e930d52b51543a5" providerId="LiveId" clId="{F3437846-BE00-4DEB-B471-832CF3FE1110}" dt="2022-03-08T21:13:58.894" v="3887" actId="20577"/>
        <pc:sldMkLst>
          <pc:docMk/>
          <pc:sldMk cId="1586645863" sldId="393"/>
        </pc:sldMkLst>
        <pc:spChg chg="add del mod">
          <ac:chgData name="Cap Jose Anilto dos Anjos" userId="3e930d52b51543a5" providerId="LiveId" clId="{F3437846-BE00-4DEB-B471-832CF3FE1110}" dt="2022-03-08T21:12:46.621" v="3814" actId="478"/>
          <ac:spMkLst>
            <pc:docMk/>
            <pc:sldMk cId="1586645863" sldId="393"/>
            <ac:spMk id="2" creationId="{73829D68-AE16-41FA-86FB-753CA9590ED3}"/>
          </ac:spMkLst>
        </pc:spChg>
        <pc:spChg chg="add mod">
          <ac:chgData name="Cap Jose Anilto dos Anjos" userId="3e930d52b51543a5" providerId="LiveId" clId="{F3437846-BE00-4DEB-B471-832CF3FE1110}" dt="2022-03-08T21:13:58.894" v="3887" actId="20577"/>
          <ac:spMkLst>
            <pc:docMk/>
            <pc:sldMk cId="1586645863" sldId="393"/>
            <ac:spMk id="3" creationId="{86E09873-D83D-48B7-95D2-2D8A0E0DC3D6}"/>
          </ac:spMkLst>
        </pc:spChg>
      </pc:sldChg>
      <pc:sldMasterChg chg="delSldLayout">
        <pc:chgData name="Cap Jose Anilto dos Anjos" userId="3e930d52b51543a5" providerId="LiveId" clId="{F3437846-BE00-4DEB-B471-832CF3FE1110}" dt="2022-03-08T20:20:55.712" v="3705" actId="47"/>
        <pc:sldMasterMkLst>
          <pc:docMk/>
          <pc:sldMasterMk cId="1615311501" sldId="2147483651"/>
        </pc:sldMasterMkLst>
        <pc:sldLayoutChg chg="del">
          <pc:chgData name="Cap Jose Anilto dos Anjos" userId="3e930d52b51543a5" providerId="LiveId" clId="{F3437846-BE00-4DEB-B471-832CF3FE1110}" dt="2022-03-08T20:20:55.712" v="3705" actId="47"/>
          <pc:sldLayoutMkLst>
            <pc:docMk/>
            <pc:sldMasterMk cId="1615311501" sldId="2147483651"/>
            <pc:sldLayoutMk cId="2681687394" sldId="214748369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3/8/2022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‹nº›</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14D233D-1845-425C-98F1-081711BBB4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7675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14D233D-1845-425C-98F1-081711BBB4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41205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B08BDAF-A042-4560-BBD8-F1CA5D9DB155}"/>
              </a:ext>
            </a:extLst>
          </p:cNvPr>
          <p:cNvSpPr>
            <a:spLocks noGrp="1"/>
          </p:cNvSpPr>
          <p:nvPr>
            <p:ph type="pic" sz="quarter" idx="17" hasCustomPrompt="1"/>
          </p:nvPr>
        </p:nvSpPr>
        <p:spPr>
          <a:xfrm>
            <a:off x="7690341" y="2999128"/>
            <a:ext cx="2785716" cy="2784666"/>
          </a:xfrm>
          <a:custGeom>
            <a:avLst/>
            <a:gdLst>
              <a:gd name="connsiteX0" fmla="*/ 1137861 w 2785716"/>
              <a:gd name="connsiteY0" fmla="*/ 0 h 2784666"/>
              <a:gd name="connsiteX1" fmla="*/ 2785716 w 2785716"/>
              <a:gd name="connsiteY1" fmla="*/ 1140221 h 2784666"/>
              <a:gd name="connsiteX2" fmla="*/ 1647855 w 2785716"/>
              <a:gd name="connsiteY2" fmla="*/ 2784666 h 2784666"/>
              <a:gd name="connsiteX3" fmla="*/ 0 w 2785716"/>
              <a:gd name="connsiteY3" fmla="*/ 1644444 h 2784666"/>
            </a:gdLst>
            <a:ahLst/>
            <a:cxnLst>
              <a:cxn ang="0">
                <a:pos x="connsiteX0" y="connsiteY0"/>
              </a:cxn>
              <a:cxn ang="0">
                <a:pos x="connsiteX1" y="connsiteY1"/>
              </a:cxn>
              <a:cxn ang="0">
                <a:pos x="connsiteX2" y="connsiteY2"/>
              </a:cxn>
              <a:cxn ang="0">
                <a:pos x="connsiteX3" y="connsiteY3"/>
              </a:cxn>
            </a:cxnLst>
            <a:rect l="l" t="t" r="r" b="b"/>
            <a:pathLst>
              <a:path w="2785716" h="2784666">
                <a:moveTo>
                  <a:pt x="1137861" y="0"/>
                </a:moveTo>
                <a:lnTo>
                  <a:pt x="2785716" y="1140221"/>
                </a:lnTo>
                <a:lnTo>
                  <a:pt x="1647855" y="2784666"/>
                </a:lnTo>
                <a:lnTo>
                  <a:pt x="0" y="1644444"/>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0" name="Picture Placeholder 19">
            <a:extLst>
              <a:ext uri="{FF2B5EF4-FFF2-40B4-BE49-F238E27FC236}">
                <a16:creationId xmlns:a16="http://schemas.microsoft.com/office/drawing/2014/main" id="{E375B096-EBDB-4C71-BACA-9F780BF70233}"/>
              </a:ext>
            </a:extLst>
          </p:cNvPr>
          <p:cNvSpPr>
            <a:spLocks noGrp="1"/>
          </p:cNvSpPr>
          <p:nvPr>
            <p:ph type="pic" sz="quarter" idx="18" hasCustomPrompt="1"/>
          </p:nvPr>
        </p:nvSpPr>
        <p:spPr>
          <a:xfrm>
            <a:off x="4674653" y="3623107"/>
            <a:ext cx="2785716" cy="2770089"/>
          </a:xfrm>
          <a:custGeom>
            <a:avLst/>
            <a:gdLst>
              <a:gd name="connsiteX0" fmla="*/ 1137861 w 2785716"/>
              <a:gd name="connsiteY0" fmla="*/ 0 h 2770089"/>
              <a:gd name="connsiteX1" fmla="*/ 2785716 w 2785716"/>
              <a:gd name="connsiteY1" fmla="*/ 1140221 h 2770089"/>
              <a:gd name="connsiteX2" fmla="*/ 1657942 w 2785716"/>
              <a:gd name="connsiteY2" fmla="*/ 2770089 h 2770089"/>
              <a:gd name="connsiteX3" fmla="*/ 1626789 w 2785716"/>
              <a:gd name="connsiteY3" fmla="*/ 2770089 h 2770089"/>
              <a:gd name="connsiteX4" fmla="*/ 0 w 2785716"/>
              <a:gd name="connsiteY4" fmla="*/ 1644444 h 2770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5716" h="2770089">
                <a:moveTo>
                  <a:pt x="1137861" y="0"/>
                </a:moveTo>
                <a:lnTo>
                  <a:pt x="2785716" y="1140221"/>
                </a:lnTo>
                <a:lnTo>
                  <a:pt x="1657942" y="2770089"/>
                </a:lnTo>
                <a:lnTo>
                  <a:pt x="1626789" y="2770089"/>
                </a:lnTo>
                <a:lnTo>
                  <a:pt x="0" y="1644444"/>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9" name="Picture Placeholder 18">
            <a:extLst>
              <a:ext uri="{FF2B5EF4-FFF2-40B4-BE49-F238E27FC236}">
                <a16:creationId xmlns:a16="http://schemas.microsoft.com/office/drawing/2014/main" id="{31F3A08B-34AD-476C-9953-B19BAF7F628C}"/>
              </a:ext>
            </a:extLst>
          </p:cNvPr>
          <p:cNvSpPr>
            <a:spLocks noGrp="1"/>
          </p:cNvSpPr>
          <p:nvPr>
            <p:ph type="pic" sz="quarter" idx="19" hasCustomPrompt="1"/>
          </p:nvPr>
        </p:nvSpPr>
        <p:spPr>
          <a:xfrm>
            <a:off x="8893127" y="1209715"/>
            <a:ext cx="2785716" cy="2784666"/>
          </a:xfrm>
          <a:custGeom>
            <a:avLst/>
            <a:gdLst>
              <a:gd name="connsiteX0" fmla="*/ 1137861 w 2785716"/>
              <a:gd name="connsiteY0" fmla="*/ 0 h 2784666"/>
              <a:gd name="connsiteX1" fmla="*/ 2785716 w 2785716"/>
              <a:gd name="connsiteY1" fmla="*/ 1140221 h 2784666"/>
              <a:gd name="connsiteX2" fmla="*/ 1647855 w 2785716"/>
              <a:gd name="connsiteY2" fmla="*/ 2784666 h 2784666"/>
              <a:gd name="connsiteX3" fmla="*/ 0 w 2785716"/>
              <a:gd name="connsiteY3" fmla="*/ 1644444 h 2784666"/>
            </a:gdLst>
            <a:ahLst/>
            <a:cxnLst>
              <a:cxn ang="0">
                <a:pos x="connsiteX0" y="connsiteY0"/>
              </a:cxn>
              <a:cxn ang="0">
                <a:pos x="connsiteX1" y="connsiteY1"/>
              </a:cxn>
              <a:cxn ang="0">
                <a:pos x="connsiteX2" y="connsiteY2"/>
              </a:cxn>
              <a:cxn ang="0">
                <a:pos x="connsiteX3" y="connsiteY3"/>
              </a:cxn>
            </a:cxnLst>
            <a:rect l="l" t="t" r="r" b="b"/>
            <a:pathLst>
              <a:path w="2785716" h="2784666">
                <a:moveTo>
                  <a:pt x="1137861" y="0"/>
                </a:moveTo>
                <a:lnTo>
                  <a:pt x="2785716" y="1140221"/>
                </a:lnTo>
                <a:lnTo>
                  <a:pt x="1647855" y="2784666"/>
                </a:lnTo>
                <a:lnTo>
                  <a:pt x="0" y="1644444"/>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8" name="Picture Placeholder 17">
            <a:extLst>
              <a:ext uri="{FF2B5EF4-FFF2-40B4-BE49-F238E27FC236}">
                <a16:creationId xmlns:a16="http://schemas.microsoft.com/office/drawing/2014/main" id="{164DE5B1-7A92-485E-BF4B-DC34DB0ECFFE}"/>
              </a:ext>
            </a:extLst>
          </p:cNvPr>
          <p:cNvSpPr>
            <a:spLocks noGrp="1"/>
          </p:cNvSpPr>
          <p:nvPr>
            <p:ph type="pic" sz="quarter" idx="20" hasCustomPrompt="1"/>
          </p:nvPr>
        </p:nvSpPr>
        <p:spPr>
          <a:xfrm>
            <a:off x="5877439" y="1833693"/>
            <a:ext cx="2785716" cy="2784666"/>
          </a:xfrm>
          <a:custGeom>
            <a:avLst/>
            <a:gdLst>
              <a:gd name="connsiteX0" fmla="*/ 1137861 w 2785716"/>
              <a:gd name="connsiteY0" fmla="*/ 0 h 2784666"/>
              <a:gd name="connsiteX1" fmla="*/ 2785716 w 2785716"/>
              <a:gd name="connsiteY1" fmla="*/ 1140221 h 2784666"/>
              <a:gd name="connsiteX2" fmla="*/ 1647855 w 2785716"/>
              <a:gd name="connsiteY2" fmla="*/ 2784666 h 2784666"/>
              <a:gd name="connsiteX3" fmla="*/ 0 w 2785716"/>
              <a:gd name="connsiteY3" fmla="*/ 1644444 h 2784666"/>
            </a:gdLst>
            <a:ahLst/>
            <a:cxnLst>
              <a:cxn ang="0">
                <a:pos x="connsiteX0" y="connsiteY0"/>
              </a:cxn>
              <a:cxn ang="0">
                <a:pos x="connsiteX1" y="connsiteY1"/>
              </a:cxn>
              <a:cxn ang="0">
                <a:pos x="connsiteX2" y="connsiteY2"/>
              </a:cxn>
              <a:cxn ang="0">
                <a:pos x="connsiteX3" y="connsiteY3"/>
              </a:cxn>
            </a:cxnLst>
            <a:rect l="l" t="t" r="r" b="b"/>
            <a:pathLst>
              <a:path w="2785716" h="2784666">
                <a:moveTo>
                  <a:pt x="1137861" y="0"/>
                </a:moveTo>
                <a:lnTo>
                  <a:pt x="2785716" y="1140221"/>
                </a:lnTo>
                <a:lnTo>
                  <a:pt x="1647855" y="2784666"/>
                </a:lnTo>
                <a:lnTo>
                  <a:pt x="0" y="1644444"/>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6" name="Freeform: Shape 5">
            <a:extLst>
              <a:ext uri="{FF2B5EF4-FFF2-40B4-BE49-F238E27FC236}">
                <a16:creationId xmlns:a16="http://schemas.microsoft.com/office/drawing/2014/main" id="{D6D283E2-312F-41C5-9422-DB6C85B4455D}"/>
              </a:ext>
            </a:extLst>
          </p:cNvPr>
          <p:cNvSpPr/>
          <p:nvPr userDrawn="1"/>
        </p:nvSpPr>
        <p:spPr>
          <a:xfrm flipH="1">
            <a:off x="9483952" y="2398143"/>
            <a:ext cx="2708047" cy="3413083"/>
          </a:xfrm>
          <a:custGeom>
            <a:avLst/>
            <a:gdLst>
              <a:gd name="connsiteX0" fmla="*/ 0 w 2708047"/>
              <a:gd name="connsiteY0" fmla="*/ 0 h 3335839"/>
              <a:gd name="connsiteX1" fmla="*/ 347734 w 2708047"/>
              <a:gd name="connsiteY1" fmla="*/ 0 h 3335839"/>
              <a:gd name="connsiteX2" fmla="*/ 2708047 w 2708047"/>
              <a:gd name="connsiteY2" fmla="*/ 3335839 h 3335839"/>
              <a:gd name="connsiteX3" fmla="*/ 0 w 2708047"/>
              <a:gd name="connsiteY3" fmla="*/ 3335839 h 3335839"/>
            </a:gdLst>
            <a:ahLst/>
            <a:cxnLst>
              <a:cxn ang="0">
                <a:pos x="connsiteX0" y="connsiteY0"/>
              </a:cxn>
              <a:cxn ang="0">
                <a:pos x="connsiteX1" y="connsiteY1"/>
              </a:cxn>
              <a:cxn ang="0">
                <a:pos x="connsiteX2" y="connsiteY2"/>
              </a:cxn>
              <a:cxn ang="0">
                <a:pos x="connsiteX3" y="connsiteY3"/>
              </a:cxn>
            </a:cxnLst>
            <a:rect l="l" t="t" r="r" b="b"/>
            <a:pathLst>
              <a:path w="2708047" h="3335839">
                <a:moveTo>
                  <a:pt x="0" y="0"/>
                </a:moveTo>
                <a:lnTo>
                  <a:pt x="347734" y="0"/>
                </a:lnTo>
                <a:lnTo>
                  <a:pt x="2708047" y="3335839"/>
                </a:lnTo>
                <a:lnTo>
                  <a:pt x="0" y="3335839"/>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1AAC7CE-37C6-4882-8A2F-D617C7403A00}"/>
              </a:ext>
            </a:extLst>
          </p:cNvPr>
          <p:cNvSpPr/>
          <p:nvPr userDrawn="1"/>
        </p:nvSpPr>
        <p:spPr>
          <a:xfrm flipH="1">
            <a:off x="0" y="1819635"/>
            <a:ext cx="6869544" cy="3399346"/>
          </a:xfrm>
          <a:custGeom>
            <a:avLst/>
            <a:gdLst>
              <a:gd name="connsiteX0" fmla="*/ 6869544 w 6869544"/>
              <a:gd name="connsiteY0" fmla="*/ 0 h 3399346"/>
              <a:gd name="connsiteX1" fmla="*/ 0 w 6869544"/>
              <a:gd name="connsiteY1" fmla="*/ 0 h 3399346"/>
              <a:gd name="connsiteX2" fmla="*/ 2360312 w 6869544"/>
              <a:gd name="connsiteY2" fmla="*/ 3399346 h 3399346"/>
              <a:gd name="connsiteX3" fmla="*/ 6869544 w 6869544"/>
              <a:gd name="connsiteY3" fmla="*/ 3399346 h 3399346"/>
            </a:gdLst>
            <a:ahLst/>
            <a:cxnLst>
              <a:cxn ang="0">
                <a:pos x="connsiteX0" y="connsiteY0"/>
              </a:cxn>
              <a:cxn ang="0">
                <a:pos x="connsiteX1" y="connsiteY1"/>
              </a:cxn>
              <a:cxn ang="0">
                <a:pos x="connsiteX2" y="connsiteY2"/>
              </a:cxn>
              <a:cxn ang="0">
                <a:pos x="connsiteX3" y="connsiteY3"/>
              </a:cxn>
            </a:cxnLst>
            <a:rect l="l" t="t" r="r" b="b"/>
            <a:pathLst>
              <a:path w="6869544" h="3399346">
                <a:moveTo>
                  <a:pt x="6869544" y="0"/>
                </a:moveTo>
                <a:lnTo>
                  <a:pt x="0" y="0"/>
                </a:lnTo>
                <a:lnTo>
                  <a:pt x="2360312" y="3399346"/>
                </a:lnTo>
                <a:lnTo>
                  <a:pt x="6869544" y="339934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99585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BD26266-8DF8-4F9E-8108-90547D7F6DB4}"/>
              </a:ext>
            </a:extLst>
          </p:cNvPr>
          <p:cNvGrpSpPr/>
          <p:nvPr userDrawn="1"/>
        </p:nvGrpSpPr>
        <p:grpSpPr>
          <a:xfrm>
            <a:off x="9613650" y="2003247"/>
            <a:ext cx="2578350" cy="4052320"/>
            <a:chOff x="9508727" y="2147107"/>
            <a:chExt cx="2683273" cy="4217224"/>
          </a:xfrm>
        </p:grpSpPr>
        <p:sp>
          <p:nvSpPr>
            <p:cNvPr id="11" name="Freeform: Shape 10">
              <a:extLst>
                <a:ext uri="{FF2B5EF4-FFF2-40B4-BE49-F238E27FC236}">
                  <a16:creationId xmlns:a16="http://schemas.microsoft.com/office/drawing/2014/main" id="{27F633FE-376E-404F-91E4-885447763090}"/>
                </a:ext>
              </a:extLst>
            </p:cNvPr>
            <p:cNvSpPr/>
            <p:nvPr/>
          </p:nvSpPr>
          <p:spPr>
            <a:xfrm>
              <a:off x="11381596" y="5780548"/>
              <a:ext cx="810404" cy="583783"/>
            </a:xfrm>
            <a:custGeom>
              <a:avLst/>
              <a:gdLst>
                <a:gd name="connsiteX0" fmla="*/ 267669 w 810404"/>
                <a:gd name="connsiteY0" fmla="*/ 0 h 583783"/>
                <a:gd name="connsiteX1" fmla="*/ 769357 w 810404"/>
                <a:gd name="connsiteY1" fmla="*/ 0 h 583783"/>
                <a:gd name="connsiteX2" fmla="*/ 805844 w 810404"/>
                <a:gd name="connsiteY2" fmla="*/ 0 h 583783"/>
                <a:gd name="connsiteX3" fmla="*/ 810404 w 810404"/>
                <a:gd name="connsiteY3" fmla="*/ 0 h 583783"/>
                <a:gd name="connsiteX4" fmla="*/ 810404 w 810404"/>
                <a:gd name="connsiteY4" fmla="*/ 583783 h 583783"/>
                <a:gd name="connsiteX5" fmla="*/ 805844 w 810404"/>
                <a:gd name="connsiteY5" fmla="*/ 583783 h 583783"/>
                <a:gd name="connsiteX6" fmla="*/ 769357 w 810404"/>
                <a:gd name="connsiteY6" fmla="*/ 583783 h 583783"/>
                <a:gd name="connsiteX7" fmla="*/ 170371 w 810404"/>
                <a:gd name="connsiteY7" fmla="*/ 583783 h 583783"/>
                <a:gd name="connsiteX8" fmla="*/ 152128 w 810404"/>
                <a:gd name="connsiteY8" fmla="*/ 367906 h 583783"/>
                <a:gd name="connsiteX9" fmla="*/ 267669 w 810404"/>
                <a:gd name="connsiteY9" fmla="*/ 0 h 58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0404" h="583783">
                  <a:moveTo>
                    <a:pt x="267669" y="0"/>
                  </a:moveTo>
                  <a:lnTo>
                    <a:pt x="769357" y="0"/>
                  </a:lnTo>
                  <a:lnTo>
                    <a:pt x="805844" y="0"/>
                  </a:lnTo>
                  <a:lnTo>
                    <a:pt x="810404" y="0"/>
                  </a:lnTo>
                  <a:lnTo>
                    <a:pt x="810404" y="583783"/>
                  </a:lnTo>
                  <a:lnTo>
                    <a:pt x="805844" y="583783"/>
                  </a:lnTo>
                  <a:cubicBezTo>
                    <a:pt x="805844" y="583783"/>
                    <a:pt x="793682" y="583783"/>
                    <a:pt x="769357" y="583783"/>
                  </a:cubicBezTo>
                  <a:cubicBezTo>
                    <a:pt x="675101" y="583783"/>
                    <a:pt x="413614" y="583783"/>
                    <a:pt x="170371" y="583783"/>
                  </a:cubicBezTo>
                  <a:cubicBezTo>
                    <a:pt x="-133682" y="583783"/>
                    <a:pt x="39629" y="483446"/>
                    <a:pt x="152128" y="367906"/>
                  </a:cubicBezTo>
                  <a:cubicBezTo>
                    <a:pt x="264629" y="249324"/>
                    <a:pt x="267669" y="0"/>
                    <a:pt x="267669" y="0"/>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400AA72A-9E73-4E92-9A24-FC8789F6DFA4}"/>
                </a:ext>
              </a:extLst>
            </p:cNvPr>
            <p:cNvSpPr/>
            <p:nvPr/>
          </p:nvSpPr>
          <p:spPr>
            <a:xfrm>
              <a:off x="9508727" y="2147107"/>
              <a:ext cx="2683273" cy="3642562"/>
            </a:xfrm>
            <a:custGeom>
              <a:avLst/>
              <a:gdLst>
                <a:gd name="connsiteX0" fmla="*/ 170270 w 2683273"/>
                <a:gd name="connsiteY0" fmla="*/ 0 h 3642562"/>
                <a:gd name="connsiteX1" fmla="*/ 2645266 w 2683273"/>
                <a:gd name="connsiteY1" fmla="*/ 0 h 3642562"/>
                <a:gd name="connsiteX2" fmla="*/ 2683273 w 2683273"/>
                <a:gd name="connsiteY2" fmla="*/ 0 h 3642562"/>
                <a:gd name="connsiteX3" fmla="*/ 2683273 w 2683273"/>
                <a:gd name="connsiteY3" fmla="*/ 3642562 h 3642562"/>
                <a:gd name="connsiteX4" fmla="*/ 155068 w 2683273"/>
                <a:gd name="connsiteY4" fmla="*/ 3642562 h 3642562"/>
                <a:gd name="connsiteX5" fmla="*/ 0 w 2683273"/>
                <a:gd name="connsiteY5" fmla="*/ 3469251 h 3642562"/>
                <a:gd name="connsiteX6" fmla="*/ 0 w 2683273"/>
                <a:gd name="connsiteY6" fmla="*/ 170270 h 3642562"/>
                <a:gd name="connsiteX7" fmla="*/ 170270 w 2683273"/>
                <a:gd name="connsiteY7" fmla="*/ 0 h 364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273" h="3642562">
                  <a:moveTo>
                    <a:pt x="170270" y="0"/>
                  </a:moveTo>
                  <a:lnTo>
                    <a:pt x="2645266" y="0"/>
                  </a:lnTo>
                  <a:lnTo>
                    <a:pt x="2683273" y="0"/>
                  </a:lnTo>
                  <a:lnTo>
                    <a:pt x="2683273" y="3642562"/>
                  </a:lnTo>
                  <a:lnTo>
                    <a:pt x="155068" y="3642562"/>
                  </a:lnTo>
                  <a:cubicBezTo>
                    <a:pt x="69933" y="3642562"/>
                    <a:pt x="0" y="3566549"/>
                    <a:pt x="0" y="3469251"/>
                  </a:cubicBezTo>
                  <a:lnTo>
                    <a:pt x="0" y="170270"/>
                  </a:lnTo>
                  <a:cubicBezTo>
                    <a:pt x="0" y="72973"/>
                    <a:pt x="82095" y="0"/>
                    <a:pt x="170270" y="0"/>
                  </a:cubicBezTo>
                  <a:close/>
                </a:path>
              </a:pathLst>
            </a:custGeom>
            <a:solidFill>
              <a:srgbClr val="999999"/>
            </a:solidFill>
            <a:ln w="9525" cap="flat">
              <a:noFill/>
              <a:prstDash val="solid"/>
              <a:miter/>
            </a:ln>
          </p:spPr>
          <p:txBody>
            <a:bodyPr wrap="square" rtlCol="0" anchor="ctr">
              <a:noAutofit/>
            </a:bodyPr>
            <a:lstStyle/>
            <a:p>
              <a:endParaRPr lang="en-US" dirty="0"/>
            </a:p>
          </p:txBody>
        </p:sp>
        <p:sp>
          <p:nvSpPr>
            <p:cNvPr id="13" name="Freeform: Shape 12">
              <a:extLst>
                <a:ext uri="{FF2B5EF4-FFF2-40B4-BE49-F238E27FC236}">
                  <a16:creationId xmlns:a16="http://schemas.microsoft.com/office/drawing/2014/main" id="{46BD5C51-A833-433E-BB70-71DFE09A603C}"/>
                </a:ext>
              </a:extLst>
            </p:cNvPr>
            <p:cNvSpPr/>
            <p:nvPr/>
          </p:nvSpPr>
          <p:spPr>
            <a:xfrm>
              <a:off x="9536092" y="2177513"/>
              <a:ext cx="2655908" cy="3195604"/>
            </a:xfrm>
            <a:custGeom>
              <a:avLst/>
              <a:gdLst>
                <a:gd name="connsiteX0" fmla="*/ 170270 w 2655908"/>
                <a:gd name="connsiteY0" fmla="*/ 0 h 3195604"/>
                <a:gd name="connsiteX1" fmla="*/ 2623983 w 2655908"/>
                <a:gd name="connsiteY1" fmla="*/ 0 h 3195604"/>
                <a:gd name="connsiteX2" fmla="*/ 2655908 w 2655908"/>
                <a:gd name="connsiteY2" fmla="*/ 0 h 3195604"/>
                <a:gd name="connsiteX3" fmla="*/ 2655908 w 2655908"/>
                <a:gd name="connsiteY3" fmla="*/ 3195604 h 3195604"/>
                <a:gd name="connsiteX4" fmla="*/ 0 w 2655908"/>
                <a:gd name="connsiteY4" fmla="*/ 3195604 h 3195604"/>
                <a:gd name="connsiteX5" fmla="*/ 0 w 2655908"/>
                <a:gd name="connsiteY5" fmla="*/ 148987 h 3195604"/>
                <a:gd name="connsiteX6" fmla="*/ 170270 w 2655908"/>
                <a:gd name="connsiteY6" fmla="*/ 0 h 319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5908" h="3195604">
                  <a:moveTo>
                    <a:pt x="170270" y="0"/>
                  </a:moveTo>
                  <a:lnTo>
                    <a:pt x="2623983" y="0"/>
                  </a:lnTo>
                  <a:lnTo>
                    <a:pt x="2655908" y="0"/>
                  </a:lnTo>
                  <a:lnTo>
                    <a:pt x="2655908" y="3195604"/>
                  </a:lnTo>
                  <a:lnTo>
                    <a:pt x="0" y="3195604"/>
                  </a:lnTo>
                  <a:lnTo>
                    <a:pt x="0" y="148987"/>
                  </a:lnTo>
                  <a:cubicBezTo>
                    <a:pt x="0" y="60811"/>
                    <a:pt x="82095" y="0"/>
                    <a:pt x="170270" y="0"/>
                  </a:cubicBezTo>
                  <a:close/>
                </a:path>
              </a:pathLst>
            </a:custGeom>
            <a:solidFill>
              <a:srgbClr val="231F20"/>
            </a:solidFill>
            <a:ln w="9525" cap="flat">
              <a:noFill/>
              <a:prstDash val="solid"/>
              <a:miter/>
            </a:ln>
          </p:spPr>
          <p:txBody>
            <a:bodyPr wrap="square" rtlCol="0" anchor="ctr">
              <a:noAutofit/>
            </a:bodyPr>
            <a:lstStyle/>
            <a:p>
              <a:endParaRPr lang="en-US" dirty="0"/>
            </a:p>
          </p:txBody>
        </p:sp>
        <p:sp>
          <p:nvSpPr>
            <p:cNvPr id="14" name="Freeform: Shape 13">
              <a:extLst>
                <a:ext uri="{FF2B5EF4-FFF2-40B4-BE49-F238E27FC236}">
                  <a16:creationId xmlns:a16="http://schemas.microsoft.com/office/drawing/2014/main" id="{F38E9B8E-66AA-4D07-8C4F-4CA5F0182522}"/>
                </a:ext>
              </a:extLst>
            </p:cNvPr>
            <p:cNvSpPr/>
            <p:nvPr/>
          </p:nvSpPr>
          <p:spPr>
            <a:xfrm>
              <a:off x="11384738" y="6312642"/>
              <a:ext cx="807262" cy="48649"/>
            </a:xfrm>
            <a:custGeom>
              <a:avLst/>
              <a:gdLst>
                <a:gd name="connsiteX0" fmla="*/ 0 w 807262"/>
                <a:gd name="connsiteY0" fmla="*/ 0 h 48649"/>
                <a:gd name="connsiteX1" fmla="*/ 807262 w 807262"/>
                <a:gd name="connsiteY1" fmla="*/ 0 h 48649"/>
                <a:gd name="connsiteX2" fmla="*/ 807262 w 807262"/>
                <a:gd name="connsiteY2" fmla="*/ 48649 h 48649"/>
                <a:gd name="connsiteX3" fmla="*/ 799662 w 807262"/>
                <a:gd name="connsiteY3" fmla="*/ 48649 h 48649"/>
                <a:gd name="connsiteX4" fmla="*/ 772297 w 807262"/>
                <a:gd name="connsiteY4" fmla="*/ 48649 h 48649"/>
                <a:gd name="connsiteX5" fmla="*/ 173311 w 807262"/>
                <a:gd name="connsiteY5" fmla="*/ 48649 h 48649"/>
                <a:gd name="connsiteX6" fmla="*/ 0 w 807262"/>
                <a:gd name="connsiteY6" fmla="*/ 6081 h 48649"/>
                <a:gd name="connsiteX7" fmla="*/ 0 w 807262"/>
                <a:gd name="connsiteY7" fmla="*/ 3041 h 4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262" h="48649">
                  <a:moveTo>
                    <a:pt x="0" y="0"/>
                  </a:moveTo>
                  <a:lnTo>
                    <a:pt x="807262" y="0"/>
                  </a:lnTo>
                  <a:lnTo>
                    <a:pt x="807262" y="48649"/>
                  </a:lnTo>
                  <a:lnTo>
                    <a:pt x="799662" y="48649"/>
                  </a:lnTo>
                  <a:cubicBezTo>
                    <a:pt x="793581" y="48649"/>
                    <a:pt x="784459" y="48649"/>
                    <a:pt x="772297" y="48649"/>
                  </a:cubicBezTo>
                  <a:cubicBezTo>
                    <a:pt x="678039" y="48649"/>
                    <a:pt x="416553" y="48649"/>
                    <a:pt x="173311" y="48649"/>
                  </a:cubicBezTo>
                  <a:cubicBezTo>
                    <a:pt x="48648" y="48649"/>
                    <a:pt x="0" y="36487"/>
                    <a:pt x="0" y="6081"/>
                  </a:cubicBezTo>
                  <a:cubicBezTo>
                    <a:pt x="0" y="6081"/>
                    <a:pt x="0" y="6081"/>
                    <a:pt x="0" y="3041"/>
                  </a:cubicBezTo>
                  <a:close/>
                </a:path>
              </a:pathLst>
            </a:custGeom>
            <a:solidFill>
              <a:schemeClr val="tx1">
                <a:lumMod val="50000"/>
                <a:lumOff val="50000"/>
              </a:schemeClr>
            </a:solidFill>
            <a:ln w="9525" cap="flat">
              <a:noFill/>
              <a:prstDash val="solid"/>
              <a:miter/>
            </a:ln>
          </p:spPr>
          <p:txBody>
            <a:bodyPr wrap="square" rtlCol="0" anchor="ctr">
              <a:noAutofit/>
            </a:bodyPr>
            <a:lstStyle/>
            <a:p>
              <a:endParaRPr lang="en-US" dirty="0"/>
            </a:p>
          </p:txBody>
        </p:sp>
        <p:sp>
          <p:nvSpPr>
            <p:cNvPr id="15" name="Freeform: Shape 14">
              <a:extLst>
                <a:ext uri="{FF2B5EF4-FFF2-40B4-BE49-F238E27FC236}">
                  <a16:creationId xmlns:a16="http://schemas.microsoft.com/office/drawing/2014/main" id="{3BC8E66A-1394-4D3C-B2E0-334A1F599DAF}"/>
                </a:ext>
              </a:extLst>
            </p:cNvPr>
            <p:cNvSpPr/>
            <p:nvPr/>
          </p:nvSpPr>
          <p:spPr>
            <a:xfrm>
              <a:off x="9536092" y="5379197"/>
              <a:ext cx="2655908" cy="395270"/>
            </a:xfrm>
            <a:custGeom>
              <a:avLst/>
              <a:gdLst>
                <a:gd name="connsiteX0" fmla="*/ 0 w 2655908"/>
                <a:gd name="connsiteY0" fmla="*/ 0 h 395270"/>
                <a:gd name="connsiteX1" fmla="*/ 2655908 w 2655908"/>
                <a:gd name="connsiteY1" fmla="*/ 0 h 395270"/>
                <a:gd name="connsiteX2" fmla="*/ 2655908 w 2655908"/>
                <a:gd name="connsiteY2" fmla="*/ 395270 h 395270"/>
                <a:gd name="connsiteX3" fmla="*/ 2623983 w 2655908"/>
                <a:gd name="connsiteY3" fmla="*/ 395270 h 395270"/>
                <a:gd name="connsiteX4" fmla="*/ 170270 w 2655908"/>
                <a:gd name="connsiteY4" fmla="*/ 395270 h 395270"/>
                <a:gd name="connsiteX5" fmla="*/ 0 w 2655908"/>
                <a:gd name="connsiteY5" fmla="*/ 246284 h 39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5908" h="395270">
                  <a:moveTo>
                    <a:pt x="0" y="0"/>
                  </a:moveTo>
                  <a:lnTo>
                    <a:pt x="2655908" y="0"/>
                  </a:lnTo>
                  <a:lnTo>
                    <a:pt x="2655908" y="395270"/>
                  </a:lnTo>
                  <a:lnTo>
                    <a:pt x="2623983" y="395270"/>
                  </a:lnTo>
                  <a:lnTo>
                    <a:pt x="170270" y="395270"/>
                  </a:lnTo>
                  <a:cubicBezTo>
                    <a:pt x="82095" y="395270"/>
                    <a:pt x="0" y="322297"/>
                    <a:pt x="0" y="246284"/>
                  </a:cubicBezTo>
                  <a:close/>
                </a:path>
              </a:pathLst>
            </a:custGeom>
            <a:solidFill>
              <a:schemeClr val="bg1">
                <a:lumMod val="75000"/>
              </a:schemeClr>
            </a:solid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BD4802E1-A5FC-45E8-8180-8E940D832B5F}"/>
                </a:ext>
              </a:extLst>
            </p:cNvPr>
            <p:cNvSpPr/>
            <p:nvPr/>
          </p:nvSpPr>
          <p:spPr>
            <a:xfrm>
              <a:off x="9711093" y="2388830"/>
              <a:ext cx="2480907" cy="2797293"/>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2825B71-4111-4DEB-8EF4-3C86689A682C}"/>
                </a:ext>
              </a:extLst>
            </p:cNvPr>
            <p:cNvSpPr/>
            <p:nvPr/>
          </p:nvSpPr>
          <p:spPr>
            <a:xfrm>
              <a:off x="10791316" y="2439610"/>
              <a:ext cx="1400684" cy="2776919"/>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8" name="Rectangle 17">
            <a:extLst>
              <a:ext uri="{FF2B5EF4-FFF2-40B4-BE49-F238E27FC236}">
                <a16:creationId xmlns:a16="http://schemas.microsoft.com/office/drawing/2014/main" id="{23A80384-9207-4A80-9B70-A1F7CDE8F6C3}"/>
              </a:ext>
            </a:extLst>
          </p:cNvPr>
          <p:cNvSpPr/>
          <p:nvPr userDrawn="1"/>
        </p:nvSpPr>
        <p:spPr>
          <a:xfrm>
            <a:off x="0" y="2"/>
            <a:ext cx="12192000" cy="188044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19" name="Oval 18">
            <a:extLst>
              <a:ext uri="{FF2B5EF4-FFF2-40B4-BE49-F238E27FC236}">
                <a16:creationId xmlns:a16="http://schemas.microsoft.com/office/drawing/2014/main" id="{4C416A75-B8CF-4929-BC37-2BBFEDC80AA1}"/>
              </a:ext>
            </a:extLst>
          </p:cNvPr>
          <p:cNvSpPr/>
          <p:nvPr userDrawn="1"/>
        </p:nvSpPr>
        <p:spPr>
          <a:xfrm>
            <a:off x="5466000" y="1233032"/>
            <a:ext cx="1260000" cy="12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1" name="Oval 9">
            <a:extLst>
              <a:ext uri="{FF2B5EF4-FFF2-40B4-BE49-F238E27FC236}">
                <a16:creationId xmlns:a16="http://schemas.microsoft.com/office/drawing/2014/main" id="{01AED590-6033-41B9-B612-A655FC2D2471}"/>
              </a:ext>
            </a:extLst>
          </p:cNvPr>
          <p:cNvSpPr/>
          <p:nvPr userDrawn="1"/>
        </p:nvSpPr>
        <p:spPr>
          <a:xfrm>
            <a:off x="6714751" y="3743880"/>
            <a:ext cx="2520000" cy="25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Picture Placeholder 2">
            <a:extLst>
              <a:ext uri="{FF2B5EF4-FFF2-40B4-BE49-F238E27FC236}">
                <a16:creationId xmlns:a16="http://schemas.microsoft.com/office/drawing/2014/main" id="{4BA74944-B383-469B-9810-16FAA4736103}"/>
              </a:ext>
            </a:extLst>
          </p:cNvPr>
          <p:cNvSpPr>
            <a:spLocks noGrp="1"/>
          </p:cNvSpPr>
          <p:nvPr>
            <p:ph type="pic" idx="10" hasCustomPrompt="1"/>
          </p:nvPr>
        </p:nvSpPr>
        <p:spPr>
          <a:xfrm>
            <a:off x="9745813" y="2221239"/>
            <a:ext cx="2446188" cy="2736814"/>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grpSp>
        <p:nvGrpSpPr>
          <p:cNvPr id="23" name="Group 20">
            <a:extLst>
              <a:ext uri="{FF2B5EF4-FFF2-40B4-BE49-F238E27FC236}">
                <a16:creationId xmlns:a16="http://schemas.microsoft.com/office/drawing/2014/main" id="{73844864-235F-4E14-9FBA-EB17CB8C013A}"/>
              </a:ext>
            </a:extLst>
          </p:cNvPr>
          <p:cNvGrpSpPr/>
          <p:nvPr userDrawn="1"/>
        </p:nvGrpSpPr>
        <p:grpSpPr>
          <a:xfrm>
            <a:off x="7019112" y="2341950"/>
            <a:ext cx="1890758" cy="3323854"/>
            <a:chOff x="445712" y="1449040"/>
            <a:chExt cx="2113018" cy="3924176"/>
          </a:xfrm>
        </p:grpSpPr>
        <p:sp>
          <p:nvSpPr>
            <p:cNvPr id="24" name="Rounded Rectangle 21">
              <a:extLst>
                <a:ext uri="{FF2B5EF4-FFF2-40B4-BE49-F238E27FC236}">
                  <a16:creationId xmlns:a16="http://schemas.microsoft.com/office/drawing/2014/main" id="{A0C7D66C-8C6F-4B9E-8DC1-072BF2073C6A}"/>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25" name="Rectangle 22">
              <a:extLst>
                <a:ext uri="{FF2B5EF4-FFF2-40B4-BE49-F238E27FC236}">
                  <a16:creationId xmlns:a16="http://schemas.microsoft.com/office/drawing/2014/main" id="{764ECC13-9256-4F74-B289-1001D8F2747F}"/>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26" name="Group 23">
              <a:extLst>
                <a:ext uri="{FF2B5EF4-FFF2-40B4-BE49-F238E27FC236}">
                  <a16:creationId xmlns:a16="http://schemas.microsoft.com/office/drawing/2014/main" id="{808E2BAA-465D-4C79-8B44-51C252EE8A0B}"/>
                </a:ext>
              </a:extLst>
            </p:cNvPr>
            <p:cNvGrpSpPr/>
            <p:nvPr userDrawn="1"/>
          </p:nvGrpSpPr>
          <p:grpSpPr>
            <a:xfrm>
              <a:off x="1407705" y="5045834"/>
              <a:ext cx="211967" cy="211967"/>
              <a:chOff x="1549420" y="5712364"/>
              <a:chExt cx="312583" cy="312583"/>
            </a:xfrm>
          </p:grpSpPr>
          <p:sp>
            <p:nvSpPr>
              <p:cNvPr id="27" name="Oval 24">
                <a:extLst>
                  <a:ext uri="{FF2B5EF4-FFF2-40B4-BE49-F238E27FC236}">
                    <a16:creationId xmlns:a16="http://schemas.microsoft.com/office/drawing/2014/main" id="{2402E4F7-C37D-4790-B616-737E2810F7FC}"/>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8" name="Rounded Rectangle 25">
                <a:extLst>
                  <a:ext uri="{FF2B5EF4-FFF2-40B4-BE49-F238E27FC236}">
                    <a16:creationId xmlns:a16="http://schemas.microsoft.com/office/drawing/2014/main" id="{76D07C3D-86F4-43C7-B719-BBBFD744E107}"/>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29" name="Picture Placeholder 2">
            <a:extLst>
              <a:ext uri="{FF2B5EF4-FFF2-40B4-BE49-F238E27FC236}">
                <a16:creationId xmlns:a16="http://schemas.microsoft.com/office/drawing/2014/main" id="{1B67B68D-FEC5-42A8-B837-0016014A5CE9}"/>
              </a:ext>
            </a:extLst>
          </p:cNvPr>
          <p:cNvSpPr>
            <a:spLocks noGrp="1"/>
          </p:cNvSpPr>
          <p:nvPr>
            <p:ph type="pic" idx="11" hasCustomPrompt="1"/>
          </p:nvPr>
        </p:nvSpPr>
        <p:spPr>
          <a:xfrm>
            <a:off x="7145482" y="2668904"/>
            <a:ext cx="1624041" cy="2663428"/>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0" name="Text Placeholder 9">
            <a:extLst>
              <a:ext uri="{FF2B5EF4-FFF2-40B4-BE49-F238E27FC236}">
                <a16:creationId xmlns:a16="http://schemas.microsoft.com/office/drawing/2014/main" id="{16F402C5-963E-430D-8D32-CCEA9657B818}"/>
              </a:ext>
            </a:extLst>
          </p:cNvPr>
          <p:cNvSpPr>
            <a:spLocks noGrp="1"/>
          </p:cNvSpPr>
          <p:nvPr>
            <p:ph type="body" sz="quarter" idx="12"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solidFill>
          <a:schemeClr val="accent1"/>
        </a:solidFill>
        <a:effectLst/>
      </p:bgPr>
    </p:bg>
    <p:spTree>
      <p:nvGrpSpPr>
        <p:cNvPr id="1" name=""/>
        <p:cNvGrpSpPr/>
        <p:nvPr/>
      </p:nvGrpSpPr>
      <p:grpSpPr>
        <a:xfrm>
          <a:off x="0" y="0"/>
          <a:ext cx="0" cy="0"/>
          <a:chOff x="0" y="0"/>
          <a:chExt cx="0" cy="0"/>
        </a:xfrm>
      </p:grpSpPr>
      <p:sp>
        <p:nvSpPr>
          <p:cNvPr id="2" name="Picture Placeholder 22">
            <a:extLst>
              <a:ext uri="{FF2B5EF4-FFF2-40B4-BE49-F238E27FC236}">
                <a16:creationId xmlns:a16="http://schemas.microsoft.com/office/drawing/2014/main" id="{E58C46AB-72B0-452F-8968-7F13D6C69330}"/>
              </a:ext>
            </a:extLst>
          </p:cNvPr>
          <p:cNvSpPr>
            <a:spLocks noGrp="1"/>
          </p:cNvSpPr>
          <p:nvPr>
            <p:ph type="pic" sz="quarter" idx="10" hasCustomPrompt="1"/>
          </p:nvPr>
        </p:nvSpPr>
        <p:spPr>
          <a:xfrm>
            <a:off x="0" y="1"/>
            <a:ext cx="12192000" cy="6561423"/>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AE252F-2F95-498B-9748-639B6E785753}"/>
              </a:ext>
            </a:extLst>
          </p:cNvPr>
          <p:cNvSpPr/>
          <p:nvPr userDrawn="1"/>
        </p:nvSpPr>
        <p:spPr>
          <a:xfrm>
            <a:off x="360608" y="303727"/>
            <a:ext cx="5520743" cy="62505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 name="Picture Placeholder 2">
            <a:extLst>
              <a:ext uri="{FF2B5EF4-FFF2-40B4-BE49-F238E27FC236}">
                <a16:creationId xmlns:a16="http://schemas.microsoft.com/office/drawing/2014/main" id="{2000EF3A-BE58-433D-9D14-B9221C51EC72}"/>
              </a:ext>
            </a:extLst>
          </p:cNvPr>
          <p:cNvSpPr>
            <a:spLocks noGrp="1"/>
          </p:cNvSpPr>
          <p:nvPr>
            <p:ph type="pic" idx="16" hasCustomPrompt="1"/>
          </p:nvPr>
        </p:nvSpPr>
        <p:spPr>
          <a:xfrm>
            <a:off x="549499" y="523741"/>
            <a:ext cx="3709115" cy="58555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5824"/>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330"/>
            </a:lvl1pPr>
            <a:lvl2pPr marL="443777" indent="0" algn="ctr">
              <a:buNone/>
              <a:defRPr sz="1941"/>
            </a:lvl2pPr>
            <a:lvl3pPr marL="887553" indent="0" algn="ctr">
              <a:buNone/>
              <a:defRPr sz="1747"/>
            </a:lvl3pPr>
            <a:lvl4pPr marL="1331330" indent="0" algn="ctr">
              <a:buNone/>
              <a:defRPr sz="1553"/>
            </a:lvl4pPr>
            <a:lvl5pPr marL="1775106" indent="0" algn="ctr">
              <a:buNone/>
              <a:defRPr sz="1553"/>
            </a:lvl5pPr>
            <a:lvl6pPr marL="2218883" indent="0" algn="ctr">
              <a:buNone/>
              <a:defRPr sz="1553"/>
            </a:lvl6pPr>
            <a:lvl7pPr marL="2662660" indent="0" algn="ctr">
              <a:buNone/>
              <a:defRPr sz="1553"/>
            </a:lvl7pPr>
            <a:lvl8pPr marL="3106436" indent="0" algn="ctr">
              <a:buNone/>
              <a:defRPr sz="1553"/>
            </a:lvl8pPr>
            <a:lvl9pPr marL="3550213" indent="0" algn="ctr">
              <a:buNone/>
              <a:defRPr sz="155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592FCE-A54A-41C2-9904-D6A312DC153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D6CB0-6647-46C7-B10A-377AA2BE9917}" type="slidenum">
              <a:rPr lang="en-US" smtClean="0"/>
              <a:t>‹nº›</a:t>
            </a:fld>
            <a:endParaRPr lang="en-US"/>
          </a:p>
        </p:txBody>
      </p:sp>
    </p:spTree>
    <p:extLst>
      <p:ext uri="{BB962C8B-B14F-4D97-AF65-F5344CB8AC3E}">
        <p14:creationId xmlns:p14="http://schemas.microsoft.com/office/powerpoint/2010/main" val="1632301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92FCE-A54A-41C2-9904-D6A312DC153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D6CB0-6647-46C7-B10A-377AA2BE9917}" type="slidenum">
              <a:rPr lang="en-US" smtClean="0"/>
              <a:t>‹nº›</a:t>
            </a:fld>
            <a:endParaRPr lang="en-US"/>
          </a:p>
        </p:txBody>
      </p:sp>
    </p:spTree>
    <p:extLst>
      <p:ext uri="{BB962C8B-B14F-4D97-AF65-F5344CB8AC3E}">
        <p14:creationId xmlns:p14="http://schemas.microsoft.com/office/powerpoint/2010/main" val="37153291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5824"/>
            </a:lvl1pPr>
          </a:lstStyle>
          <a:p>
            <a:r>
              <a:rPr lang="en-US"/>
              <a:t>Click to edit Master title style</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330">
                <a:solidFill>
                  <a:schemeClr val="tx1"/>
                </a:solidFill>
              </a:defRPr>
            </a:lvl1pPr>
            <a:lvl2pPr marL="443777" indent="0">
              <a:buNone/>
              <a:defRPr sz="1941">
                <a:solidFill>
                  <a:schemeClr val="tx1">
                    <a:tint val="75000"/>
                  </a:schemeClr>
                </a:solidFill>
              </a:defRPr>
            </a:lvl2pPr>
            <a:lvl3pPr marL="887553" indent="0">
              <a:buNone/>
              <a:defRPr sz="1747">
                <a:solidFill>
                  <a:schemeClr val="tx1">
                    <a:tint val="75000"/>
                  </a:schemeClr>
                </a:solidFill>
              </a:defRPr>
            </a:lvl3pPr>
            <a:lvl4pPr marL="1331330" indent="0">
              <a:buNone/>
              <a:defRPr sz="1553">
                <a:solidFill>
                  <a:schemeClr val="tx1">
                    <a:tint val="75000"/>
                  </a:schemeClr>
                </a:solidFill>
              </a:defRPr>
            </a:lvl4pPr>
            <a:lvl5pPr marL="1775106" indent="0">
              <a:buNone/>
              <a:defRPr sz="1553">
                <a:solidFill>
                  <a:schemeClr val="tx1">
                    <a:tint val="75000"/>
                  </a:schemeClr>
                </a:solidFill>
              </a:defRPr>
            </a:lvl5pPr>
            <a:lvl6pPr marL="2218883" indent="0">
              <a:buNone/>
              <a:defRPr sz="1553">
                <a:solidFill>
                  <a:schemeClr val="tx1">
                    <a:tint val="75000"/>
                  </a:schemeClr>
                </a:solidFill>
              </a:defRPr>
            </a:lvl6pPr>
            <a:lvl7pPr marL="2662660" indent="0">
              <a:buNone/>
              <a:defRPr sz="1553">
                <a:solidFill>
                  <a:schemeClr val="tx1">
                    <a:tint val="75000"/>
                  </a:schemeClr>
                </a:solidFill>
              </a:defRPr>
            </a:lvl7pPr>
            <a:lvl8pPr marL="3106436" indent="0">
              <a:buNone/>
              <a:defRPr sz="1553">
                <a:solidFill>
                  <a:schemeClr val="tx1">
                    <a:tint val="75000"/>
                  </a:schemeClr>
                </a:solidFill>
              </a:defRPr>
            </a:lvl8pPr>
            <a:lvl9pPr marL="3550213" indent="0">
              <a:buNone/>
              <a:defRPr sz="155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E592FCE-A54A-41C2-9904-D6A312DC153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D6CB0-6647-46C7-B10A-377AA2BE9917}" type="slidenum">
              <a:rPr lang="en-US" smtClean="0"/>
              <a:t>‹nº›</a:t>
            </a:fld>
            <a:endParaRPr lang="en-US"/>
          </a:p>
        </p:txBody>
      </p:sp>
    </p:spTree>
    <p:extLst>
      <p:ext uri="{BB962C8B-B14F-4D97-AF65-F5344CB8AC3E}">
        <p14:creationId xmlns:p14="http://schemas.microsoft.com/office/powerpoint/2010/main" val="1549241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592FCE-A54A-41C2-9904-D6A312DC1534}"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CD6CB0-6647-46C7-B10A-377AA2BE9917}" type="slidenum">
              <a:rPr lang="en-US" smtClean="0"/>
              <a:t>‹nº›</a:t>
            </a:fld>
            <a:endParaRPr lang="en-US"/>
          </a:p>
        </p:txBody>
      </p:sp>
    </p:spTree>
    <p:extLst>
      <p:ext uri="{BB962C8B-B14F-4D97-AF65-F5344CB8AC3E}">
        <p14:creationId xmlns:p14="http://schemas.microsoft.com/office/powerpoint/2010/main" val="40628771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330" b="1"/>
            </a:lvl1pPr>
            <a:lvl2pPr marL="443777" indent="0">
              <a:buNone/>
              <a:defRPr sz="1941" b="1"/>
            </a:lvl2pPr>
            <a:lvl3pPr marL="887553" indent="0">
              <a:buNone/>
              <a:defRPr sz="1747" b="1"/>
            </a:lvl3pPr>
            <a:lvl4pPr marL="1331330" indent="0">
              <a:buNone/>
              <a:defRPr sz="1553" b="1"/>
            </a:lvl4pPr>
            <a:lvl5pPr marL="1775106" indent="0">
              <a:buNone/>
              <a:defRPr sz="1553" b="1"/>
            </a:lvl5pPr>
            <a:lvl6pPr marL="2218883" indent="0">
              <a:buNone/>
              <a:defRPr sz="1553" b="1"/>
            </a:lvl6pPr>
            <a:lvl7pPr marL="2662660" indent="0">
              <a:buNone/>
              <a:defRPr sz="1553" b="1"/>
            </a:lvl7pPr>
            <a:lvl8pPr marL="3106436" indent="0">
              <a:buNone/>
              <a:defRPr sz="1553" b="1"/>
            </a:lvl8pPr>
            <a:lvl9pPr marL="3550213" indent="0">
              <a:buNone/>
              <a:defRPr sz="1553"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330" b="1"/>
            </a:lvl1pPr>
            <a:lvl2pPr marL="443777" indent="0">
              <a:buNone/>
              <a:defRPr sz="1941" b="1"/>
            </a:lvl2pPr>
            <a:lvl3pPr marL="887553" indent="0">
              <a:buNone/>
              <a:defRPr sz="1747" b="1"/>
            </a:lvl3pPr>
            <a:lvl4pPr marL="1331330" indent="0">
              <a:buNone/>
              <a:defRPr sz="1553" b="1"/>
            </a:lvl4pPr>
            <a:lvl5pPr marL="1775106" indent="0">
              <a:buNone/>
              <a:defRPr sz="1553" b="1"/>
            </a:lvl5pPr>
            <a:lvl6pPr marL="2218883" indent="0">
              <a:buNone/>
              <a:defRPr sz="1553" b="1"/>
            </a:lvl6pPr>
            <a:lvl7pPr marL="2662660" indent="0">
              <a:buNone/>
              <a:defRPr sz="1553" b="1"/>
            </a:lvl7pPr>
            <a:lvl8pPr marL="3106436" indent="0">
              <a:buNone/>
              <a:defRPr sz="1553" b="1"/>
            </a:lvl8pPr>
            <a:lvl9pPr marL="3550213" indent="0">
              <a:buNone/>
              <a:defRPr sz="1553"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592FCE-A54A-41C2-9904-D6A312DC1534}" type="datetimeFigureOut">
              <a:rPr lang="en-US" smtClean="0"/>
              <a:t>3/8/2022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CD6CB0-6647-46C7-B10A-377AA2BE9917}" type="slidenum">
              <a:rPr lang="en-US" smtClean="0"/>
              <a:t>‹nº›</a:t>
            </a:fld>
            <a:endParaRPr lang="en-US"/>
          </a:p>
        </p:txBody>
      </p:sp>
    </p:spTree>
    <p:extLst>
      <p:ext uri="{BB962C8B-B14F-4D97-AF65-F5344CB8AC3E}">
        <p14:creationId xmlns:p14="http://schemas.microsoft.com/office/powerpoint/2010/main" val="27676747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592FCE-A54A-41C2-9904-D6A312DC1534}" type="datetimeFigureOut">
              <a:rPr lang="en-US" smtClean="0"/>
              <a:t>3/8/2022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CD6CB0-6647-46C7-B10A-377AA2BE9917}" type="slidenum">
              <a:rPr lang="en-US" smtClean="0"/>
              <a:t>‹nº›</a:t>
            </a:fld>
            <a:endParaRPr lang="en-US"/>
          </a:p>
        </p:txBody>
      </p:sp>
    </p:spTree>
    <p:extLst>
      <p:ext uri="{BB962C8B-B14F-4D97-AF65-F5344CB8AC3E}">
        <p14:creationId xmlns:p14="http://schemas.microsoft.com/office/powerpoint/2010/main" val="1963530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592FCE-A54A-41C2-9904-D6A312DC1534}" type="datetimeFigureOut">
              <a:rPr lang="en-US" smtClean="0"/>
              <a:t>3/8/2022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CD6CB0-6647-46C7-B10A-377AA2BE9917}" type="slidenum">
              <a:rPr lang="en-US" smtClean="0"/>
              <a:t>‹nº›</a:t>
            </a:fld>
            <a:endParaRPr lang="en-US"/>
          </a:p>
        </p:txBody>
      </p:sp>
    </p:spTree>
    <p:extLst>
      <p:ext uri="{BB962C8B-B14F-4D97-AF65-F5344CB8AC3E}">
        <p14:creationId xmlns:p14="http://schemas.microsoft.com/office/powerpoint/2010/main" val="2893144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8" cy="1600200"/>
          </a:xfrm>
        </p:spPr>
        <p:txBody>
          <a:bodyPr anchor="b"/>
          <a:lstStyle>
            <a:lvl1pPr>
              <a:defRPr sz="3106"/>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106"/>
            </a:lvl1pPr>
            <a:lvl2pPr>
              <a:defRPr sz="2718"/>
            </a:lvl2pPr>
            <a:lvl3pPr>
              <a:defRPr sz="2330"/>
            </a:lvl3pPr>
            <a:lvl4pPr>
              <a:defRPr sz="1941"/>
            </a:lvl4pPr>
            <a:lvl5pPr>
              <a:defRPr sz="1941"/>
            </a:lvl5pPr>
            <a:lvl6pPr>
              <a:defRPr sz="1941"/>
            </a:lvl6pPr>
            <a:lvl7pPr>
              <a:defRPr sz="1941"/>
            </a:lvl7pPr>
            <a:lvl8pPr>
              <a:defRPr sz="1941"/>
            </a:lvl8pPr>
            <a:lvl9pPr>
              <a:defRPr sz="194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8" cy="3811588"/>
          </a:xfrm>
        </p:spPr>
        <p:txBody>
          <a:bodyPr/>
          <a:lstStyle>
            <a:lvl1pPr marL="0" indent="0">
              <a:buNone/>
              <a:defRPr sz="1553"/>
            </a:lvl1pPr>
            <a:lvl2pPr marL="443777" indent="0">
              <a:buNone/>
              <a:defRPr sz="1359"/>
            </a:lvl2pPr>
            <a:lvl3pPr marL="887553" indent="0">
              <a:buNone/>
              <a:defRPr sz="1165"/>
            </a:lvl3pPr>
            <a:lvl4pPr marL="1331330" indent="0">
              <a:buNone/>
              <a:defRPr sz="971"/>
            </a:lvl4pPr>
            <a:lvl5pPr marL="1775106" indent="0">
              <a:buNone/>
              <a:defRPr sz="971"/>
            </a:lvl5pPr>
            <a:lvl6pPr marL="2218883" indent="0">
              <a:buNone/>
              <a:defRPr sz="971"/>
            </a:lvl6pPr>
            <a:lvl7pPr marL="2662660" indent="0">
              <a:buNone/>
              <a:defRPr sz="971"/>
            </a:lvl7pPr>
            <a:lvl8pPr marL="3106436" indent="0">
              <a:buNone/>
              <a:defRPr sz="971"/>
            </a:lvl8pPr>
            <a:lvl9pPr marL="3550213" indent="0">
              <a:buNone/>
              <a:defRPr sz="971"/>
            </a:lvl9pPr>
          </a:lstStyle>
          <a:p>
            <a:pPr lvl="0"/>
            <a:r>
              <a:rPr lang="en-US"/>
              <a:t>Edit Master text styles</a:t>
            </a:r>
          </a:p>
        </p:txBody>
      </p:sp>
      <p:sp>
        <p:nvSpPr>
          <p:cNvPr id="5" name="Date Placeholder 4"/>
          <p:cNvSpPr>
            <a:spLocks noGrp="1"/>
          </p:cNvSpPr>
          <p:nvPr>
            <p:ph type="dt" sz="half" idx="10"/>
          </p:nvPr>
        </p:nvSpPr>
        <p:spPr/>
        <p:txBody>
          <a:bodyPr/>
          <a:lstStyle/>
          <a:p>
            <a:fld id="{7E592FCE-A54A-41C2-9904-D6A312DC1534}"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CD6CB0-6647-46C7-B10A-377AA2BE9917}" type="slidenum">
              <a:rPr lang="en-US" smtClean="0"/>
              <a:t>‹nº›</a:t>
            </a:fld>
            <a:endParaRPr lang="en-US"/>
          </a:p>
        </p:txBody>
      </p:sp>
    </p:spTree>
    <p:extLst>
      <p:ext uri="{BB962C8B-B14F-4D97-AF65-F5344CB8AC3E}">
        <p14:creationId xmlns:p14="http://schemas.microsoft.com/office/powerpoint/2010/main" val="2456624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8" cy="1600200"/>
          </a:xfrm>
        </p:spPr>
        <p:txBody>
          <a:bodyPr anchor="b"/>
          <a:lstStyle>
            <a:lvl1pPr>
              <a:defRPr sz="3106"/>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06"/>
            </a:lvl1pPr>
            <a:lvl2pPr marL="443777" indent="0">
              <a:buNone/>
              <a:defRPr sz="2718"/>
            </a:lvl2pPr>
            <a:lvl3pPr marL="887553" indent="0">
              <a:buNone/>
              <a:defRPr sz="2330"/>
            </a:lvl3pPr>
            <a:lvl4pPr marL="1331330" indent="0">
              <a:buNone/>
              <a:defRPr sz="1941"/>
            </a:lvl4pPr>
            <a:lvl5pPr marL="1775106" indent="0">
              <a:buNone/>
              <a:defRPr sz="1941"/>
            </a:lvl5pPr>
            <a:lvl6pPr marL="2218883" indent="0">
              <a:buNone/>
              <a:defRPr sz="1941"/>
            </a:lvl6pPr>
            <a:lvl7pPr marL="2662660" indent="0">
              <a:buNone/>
              <a:defRPr sz="1941"/>
            </a:lvl7pPr>
            <a:lvl8pPr marL="3106436" indent="0">
              <a:buNone/>
              <a:defRPr sz="1941"/>
            </a:lvl8pPr>
            <a:lvl9pPr marL="3550213" indent="0">
              <a:buNone/>
              <a:defRPr sz="1941"/>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8" cy="3811588"/>
          </a:xfrm>
        </p:spPr>
        <p:txBody>
          <a:bodyPr/>
          <a:lstStyle>
            <a:lvl1pPr marL="0" indent="0">
              <a:buNone/>
              <a:defRPr sz="1553"/>
            </a:lvl1pPr>
            <a:lvl2pPr marL="443777" indent="0">
              <a:buNone/>
              <a:defRPr sz="1359"/>
            </a:lvl2pPr>
            <a:lvl3pPr marL="887553" indent="0">
              <a:buNone/>
              <a:defRPr sz="1165"/>
            </a:lvl3pPr>
            <a:lvl4pPr marL="1331330" indent="0">
              <a:buNone/>
              <a:defRPr sz="971"/>
            </a:lvl4pPr>
            <a:lvl5pPr marL="1775106" indent="0">
              <a:buNone/>
              <a:defRPr sz="971"/>
            </a:lvl5pPr>
            <a:lvl6pPr marL="2218883" indent="0">
              <a:buNone/>
              <a:defRPr sz="971"/>
            </a:lvl6pPr>
            <a:lvl7pPr marL="2662660" indent="0">
              <a:buNone/>
              <a:defRPr sz="971"/>
            </a:lvl7pPr>
            <a:lvl8pPr marL="3106436" indent="0">
              <a:buNone/>
              <a:defRPr sz="971"/>
            </a:lvl8pPr>
            <a:lvl9pPr marL="3550213" indent="0">
              <a:buNone/>
              <a:defRPr sz="971"/>
            </a:lvl9pPr>
          </a:lstStyle>
          <a:p>
            <a:pPr lvl="0"/>
            <a:r>
              <a:rPr lang="en-US"/>
              <a:t>Edit Master text styles</a:t>
            </a:r>
          </a:p>
        </p:txBody>
      </p:sp>
      <p:sp>
        <p:nvSpPr>
          <p:cNvPr id="5" name="Date Placeholder 4"/>
          <p:cNvSpPr>
            <a:spLocks noGrp="1"/>
          </p:cNvSpPr>
          <p:nvPr>
            <p:ph type="dt" sz="half" idx="10"/>
          </p:nvPr>
        </p:nvSpPr>
        <p:spPr/>
        <p:txBody>
          <a:bodyPr/>
          <a:lstStyle/>
          <a:p>
            <a:fld id="{7E592FCE-A54A-41C2-9904-D6A312DC1534}"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CD6CB0-6647-46C7-B10A-377AA2BE9917}" type="slidenum">
              <a:rPr lang="en-US" smtClean="0"/>
              <a:t>‹nº›</a:t>
            </a:fld>
            <a:endParaRPr lang="en-US"/>
          </a:p>
        </p:txBody>
      </p:sp>
    </p:spTree>
    <p:extLst>
      <p:ext uri="{BB962C8B-B14F-4D97-AF65-F5344CB8AC3E}">
        <p14:creationId xmlns:p14="http://schemas.microsoft.com/office/powerpoint/2010/main" val="9025323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92FCE-A54A-41C2-9904-D6A312DC153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D6CB0-6647-46C7-B10A-377AA2BE9917}" type="slidenum">
              <a:rPr lang="en-US" smtClean="0"/>
              <a:t>‹nº›</a:t>
            </a:fld>
            <a:endParaRPr lang="en-US"/>
          </a:p>
        </p:txBody>
      </p:sp>
    </p:spTree>
    <p:extLst>
      <p:ext uri="{BB962C8B-B14F-4D97-AF65-F5344CB8AC3E}">
        <p14:creationId xmlns:p14="http://schemas.microsoft.com/office/powerpoint/2010/main" val="18549528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1"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92FCE-A54A-41C2-9904-D6A312DC153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D6CB0-6647-46C7-B10A-377AA2BE9917}" type="slidenum">
              <a:rPr lang="en-US" smtClean="0"/>
              <a:t>‹nº›</a:t>
            </a:fld>
            <a:endParaRPr lang="en-US"/>
          </a:p>
        </p:txBody>
      </p:sp>
    </p:spTree>
    <p:extLst>
      <p:ext uri="{BB962C8B-B14F-4D97-AF65-F5344CB8AC3E}">
        <p14:creationId xmlns:p14="http://schemas.microsoft.com/office/powerpoint/2010/main" val="10293906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1C8811-A52A-48C9-BE47-22B032B06F99}" type="datetime1">
              <a:rPr lang="en-US" smtClean="0"/>
              <a:t>3/8/2022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4738917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6C445B-C9A7-4010-BA8E-D31873D4B99E}" type="datetime1">
              <a:rPr lang="en-US" smtClean="0"/>
              <a:t>3/8/2022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9150853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1E6C445B-C9A7-4010-BA8E-D31873D4B99E}" type="datetime1">
              <a:rPr lang="en-US" smtClean="0"/>
              <a:t>3/8/2022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C25BEA22-8469-4F9E-9823-AAC2771CD8AD}" type="slidenum">
              <a:rPr lang="en-US" smtClean="0"/>
              <a:t>‹nº›</a:t>
            </a:fld>
            <a:endParaRPr lang="en-US"/>
          </a:p>
        </p:txBody>
      </p:sp>
      <p:sp>
        <p:nvSpPr>
          <p:cNvPr id="7" name="Round Same Side Corner Rectangle 6"/>
          <p:cNvSpPr/>
          <p:nvPr userDrawn="1"/>
        </p:nvSpPr>
        <p:spPr>
          <a:xfrm>
            <a:off x="838200" y="1886454"/>
            <a:ext cx="10515600" cy="4971546"/>
          </a:xfrm>
          <a:prstGeom prst="round2SameRect">
            <a:avLst>
              <a:gd name="adj1" fmla="val 0"/>
              <a:gd name="adj2" fmla="val 0"/>
            </a:avLst>
          </a:prstGeom>
          <a:solidFill>
            <a:schemeClr val="accent1"/>
          </a:solidFill>
          <a:ln w="38100">
            <a:noFill/>
          </a:ln>
          <a:effectLst>
            <a:outerShdw blurRad="457200" dist="304800" dir="1980000" sx="99000" sy="99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80043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BB2E53D6-524C-49E1-9582-AC95A6520AD0}" type="datetime1">
              <a:rPr lang="en-US" smtClean="0"/>
              <a:t>3/8/2022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C25BEA22-8469-4F9E-9823-AAC2771CD8AD}" type="slidenum">
              <a:rPr lang="en-US" smtClean="0"/>
              <a:t>‹nº›</a:t>
            </a:fld>
            <a:endParaRPr lang="en-US"/>
          </a:p>
        </p:txBody>
      </p:sp>
      <p:sp>
        <p:nvSpPr>
          <p:cNvPr id="8" name="Picture Placeholder 7"/>
          <p:cNvSpPr>
            <a:spLocks noGrp="1"/>
          </p:cNvSpPr>
          <p:nvPr>
            <p:ph type="pic" sz="quarter" idx="13"/>
          </p:nvPr>
        </p:nvSpPr>
        <p:spPr>
          <a:xfrm>
            <a:off x="0" y="1589881"/>
            <a:ext cx="5112328" cy="4374501"/>
          </a:xfrm>
        </p:spPr>
        <p:txBody>
          <a:bodyPr/>
          <a:lstStyle/>
          <a:p>
            <a:endParaRPr lang="en-US"/>
          </a:p>
        </p:txBody>
      </p:sp>
    </p:spTree>
    <p:extLst>
      <p:ext uri="{BB962C8B-B14F-4D97-AF65-F5344CB8AC3E}">
        <p14:creationId xmlns:p14="http://schemas.microsoft.com/office/powerpoint/2010/main" val="14107834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9DE6D99F-D0BB-4C56-95D4-623BB0E9F233}" type="datetime1">
              <a:rPr lang="en-US" smtClean="0"/>
              <a:t>3/8/2022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C25BEA22-8469-4F9E-9823-AAC2771CD8AD}" type="slidenum">
              <a:rPr lang="en-US" smtClean="0"/>
              <a:t>‹nº›</a:t>
            </a:fld>
            <a:endParaRPr lang="en-US"/>
          </a:p>
        </p:txBody>
      </p:sp>
      <p:sp>
        <p:nvSpPr>
          <p:cNvPr id="9" name="Picture Placeholder 8"/>
          <p:cNvSpPr>
            <a:spLocks noGrp="1"/>
          </p:cNvSpPr>
          <p:nvPr>
            <p:ph type="pic" sz="quarter" idx="13"/>
          </p:nvPr>
        </p:nvSpPr>
        <p:spPr>
          <a:xfrm>
            <a:off x="9339649" y="2023342"/>
            <a:ext cx="2852352" cy="4834658"/>
          </a:xfrm>
        </p:spPr>
        <p:txBody>
          <a:bodyPr/>
          <a:lstStyle/>
          <a:p>
            <a:endParaRPr lang="en-US"/>
          </a:p>
        </p:txBody>
      </p:sp>
    </p:spTree>
    <p:extLst>
      <p:ext uri="{BB962C8B-B14F-4D97-AF65-F5344CB8AC3E}">
        <p14:creationId xmlns:p14="http://schemas.microsoft.com/office/powerpoint/2010/main" val="34560169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D869DD6D-FF4E-46A4-9833-4EE566882530}" type="datetime1">
              <a:rPr lang="en-US" smtClean="0"/>
              <a:t>3/8/2022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C25BEA22-8469-4F9E-9823-AAC2771CD8AD}" type="slidenum">
              <a:rPr lang="en-US" smtClean="0"/>
              <a:t>‹nº›</a:t>
            </a:fld>
            <a:endParaRPr lang="en-US"/>
          </a:p>
        </p:txBody>
      </p:sp>
      <p:sp>
        <p:nvSpPr>
          <p:cNvPr id="9" name="Picture Placeholder 8"/>
          <p:cNvSpPr>
            <a:spLocks noGrp="1"/>
          </p:cNvSpPr>
          <p:nvPr>
            <p:ph type="pic" sz="quarter" idx="13"/>
          </p:nvPr>
        </p:nvSpPr>
        <p:spPr>
          <a:xfrm>
            <a:off x="7076210" y="2023342"/>
            <a:ext cx="5115791" cy="3618922"/>
          </a:xfrm>
        </p:spPr>
        <p:txBody>
          <a:bodyPr/>
          <a:lstStyle/>
          <a:p>
            <a:endParaRPr lang="en-US"/>
          </a:p>
        </p:txBody>
      </p:sp>
    </p:spTree>
    <p:extLst>
      <p:ext uri="{BB962C8B-B14F-4D97-AF65-F5344CB8AC3E}">
        <p14:creationId xmlns:p14="http://schemas.microsoft.com/office/powerpoint/2010/main" val="2877497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4F9909C7-FC85-44F5-89A5-7F7C825E2240}" type="datetime1">
              <a:rPr lang="en-US" smtClean="0"/>
              <a:t>3/8/2022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C25BEA22-8469-4F9E-9823-AAC2771CD8AD}" type="slidenum">
              <a:rPr lang="en-US" smtClean="0"/>
              <a:t>‹nº›</a:t>
            </a:fld>
            <a:endParaRPr lang="en-US"/>
          </a:p>
        </p:txBody>
      </p:sp>
      <p:sp>
        <p:nvSpPr>
          <p:cNvPr id="7" name="Rectangle 6"/>
          <p:cNvSpPr/>
          <p:nvPr userDrawn="1"/>
        </p:nvSpPr>
        <p:spPr>
          <a:xfrm>
            <a:off x="0" y="1868037"/>
            <a:ext cx="3200401" cy="24949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Rectangle 7"/>
          <p:cNvSpPr/>
          <p:nvPr userDrawn="1"/>
        </p:nvSpPr>
        <p:spPr>
          <a:xfrm>
            <a:off x="0" y="4363019"/>
            <a:ext cx="3200401" cy="2494982"/>
          </a:xfrm>
          <a:prstGeom prst="rect">
            <a:avLst/>
          </a:prstGeom>
          <a:solidFill>
            <a:schemeClr val="accent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Picture Placeholder 9"/>
          <p:cNvSpPr>
            <a:spLocks noGrp="1"/>
          </p:cNvSpPr>
          <p:nvPr>
            <p:ph type="pic" sz="quarter" idx="13"/>
          </p:nvPr>
        </p:nvSpPr>
        <p:spPr>
          <a:xfrm>
            <a:off x="3200401" y="1868037"/>
            <a:ext cx="2554356" cy="4989963"/>
          </a:xfrm>
          <a:solidFill>
            <a:schemeClr val="bg1">
              <a:lumMod val="95000"/>
            </a:schemeClr>
          </a:solidFill>
        </p:spPr>
        <p:txBody>
          <a:bodyPr/>
          <a:lstStyle/>
          <a:p>
            <a:endParaRPr lang="en-US"/>
          </a:p>
        </p:txBody>
      </p:sp>
    </p:spTree>
    <p:extLst>
      <p:ext uri="{BB962C8B-B14F-4D97-AF65-F5344CB8AC3E}">
        <p14:creationId xmlns:p14="http://schemas.microsoft.com/office/powerpoint/2010/main" val="326931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F0B29CCF-2233-43E0-95DD-9025B30A79B9}" type="datetime1">
              <a:rPr lang="en-US" smtClean="0"/>
              <a:t>3/8/2022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C25BEA22-8469-4F9E-9823-AAC2771CD8AD}" type="slidenum">
              <a:rPr lang="en-US" smtClean="0"/>
              <a:t>‹nº›</a:t>
            </a:fld>
            <a:endParaRPr lang="en-US"/>
          </a:p>
        </p:txBody>
      </p:sp>
      <p:sp>
        <p:nvSpPr>
          <p:cNvPr id="8" name="Picture Placeholder 7"/>
          <p:cNvSpPr>
            <a:spLocks noGrp="1"/>
          </p:cNvSpPr>
          <p:nvPr>
            <p:ph type="pic" sz="quarter" idx="13"/>
          </p:nvPr>
        </p:nvSpPr>
        <p:spPr>
          <a:xfrm>
            <a:off x="0" y="4182269"/>
            <a:ext cx="12192000" cy="2675731"/>
          </a:xfrm>
          <a:solidFill>
            <a:schemeClr val="bg1">
              <a:lumMod val="95000"/>
            </a:schemeClr>
          </a:solidFill>
        </p:spPr>
        <p:txBody>
          <a:bodyPr/>
          <a:lstStyle/>
          <a:p>
            <a:endParaRPr lang="en-US"/>
          </a:p>
        </p:txBody>
      </p:sp>
    </p:spTree>
    <p:extLst>
      <p:ext uri="{BB962C8B-B14F-4D97-AF65-F5344CB8AC3E}">
        <p14:creationId xmlns:p14="http://schemas.microsoft.com/office/powerpoint/2010/main" val="39020420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7" name="Parallelogram 6"/>
          <p:cNvSpPr/>
          <p:nvPr userDrawn="1"/>
        </p:nvSpPr>
        <p:spPr>
          <a:xfrm>
            <a:off x="5219186" y="0"/>
            <a:ext cx="6325629" cy="6858000"/>
          </a:xfrm>
          <a:prstGeom prst="parallelogram">
            <a:avLst>
              <a:gd name="adj" fmla="val 28463"/>
            </a:avLst>
          </a:prstGeom>
          <a:solidFill>
            <a:schemeClr val="accent2">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Parallelogram 7"/>
          <p:cNvSpPr/>
          <p:nvPr userDrawn="1"/>
        </p:nvSpPr>
        <p:spPr>
          <a:xfrm>
            <a:off x="2550341" y="2949677"/>
            <a:ext cx="8288594" cy="2462981"/>
          </a:xfrm>
          <a:prstGeom prst="parallelogram">
            <a:avLst/>
          </a:prstGeom>
          <a:solidFill>
            <a:srgbClr val="354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354FC5"/>
              </a:solidFill>
            </a:endParaRPr>
          </a:p>
        </p:txBody>
      </p:sp>
      <p:sp>
        <p:nvSpPr>
          <p:cNvPr id="2" name="Title 1"/>
          <p:cNvSpPr>
            <a:spLocks noGrp="1"/>
          </p:cNvSpPr>
          <p:nvPr>
            <p:ph type="title"/>
          </p:nvPr>
        </p:nvSpPr>
        <p:spPr>
          <a:xfrm>
            <a:off x="831850" y="1976439"/>
            <a:ext cx="9412817" cy="2852737"/>
          </a:xfrm>
        </p:spPr>
        <p:txBody>
          <a:bodyPr anchor="b"/>
          <a:lstStyle>
            <a:lvl1pPr algn="r">
              <a:defRPr sz="6000">
                <a:solidFill>
                  <a:schemeClr val="bg1"/>
                </a:solidFill>
              </a:defRPr>
            </a:lvl1pPr>
          </a:lstStyle>
          <a:p>
            <a:r>
              <a:rPr lang="en-US" dirty="0"/>
              <a:t>Click to edit Master title</a:t>
            </a:r>
          </a:p>
        </p:txBody>
      </p:sp>
      <p:sp>
        <p:nvSpPr>
          <p:cNvPr id="3" name="Text Placeholder 2"/>
          <p:cNvSpPr>
            <a:spLocks noGrp="1"/>
          </p:cNvSpPr>
          <p:nvPr>
            <p:ph type="body" idx="1"/>
          </p:nvPr>
        </p:nvSpPr>
        <p:spPr>
          <a:xfrm>
            <a:off x="831850" y="4856164"/>
            <a:ext cx="9412817" cy="1500187"/>
          </a:xfrm>
        </p:spPr>
        <p:txBody>
          <a:bodyPr/>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67CBEE8E-0EA2-43B5-AC0B-CAEA97429C3A}" type="datetime1">
              <a:rPr lang="en-US" smtClean="0"/>
              <a:t>3/8/2022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30909178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3C42D6-01D1-431F-ACEE-57E3B88A8740}" type="datetime1">
              <a:rPr lang="en-US" smtClean="0"/>
              <a:t>3/8/2022</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528099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3CAE12-72AC-4470-AC5A-BFC42023A656}" type="datetime1">
              <a:rPr lang="en-US" smtClean="0"/>
              <a:t>3/8/2022</a:t>
            </a:fld>
            <a:endParaRPr lang="en-US"/>
          </a:p>
        </p:txBody>
      </p:sp>
      <p:sp>
        <p:nvSpPr>
          <p:cNvPr id="8" name="Footer Placeholder 7"/>
          <p:cNvSpPr>
            <a:spLocks noGrp="1"/>
          </p:cNvSpPr>
          <p:nvPr>
            <p:ph type="ftr" sz="quarter" idx="11"/>
          </p:nvPr>
        </p:nvSpPr>
        <p:spPr/>
        <p:txBody>
          <a:bodyPr/>
          <a:lstStyle/>
          <a:p>
            <a:r>
              <a:rPr lang="en-US"/>
              <a:t>presentationstemplate.com</a:t>
            </a:r>
          </a:p>
        </p:txBody>
      </p:sp>
      <p:sp>
        <p:nvSpPr>
          <p:cNvPr id="9" name="Slide Number Placeholder 8"/>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5172937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E183EF-4F85-47BA-9981-52D8CF209F13}" type="datetime1">
              <a:rPr lang="en-US" smtClean="0"/>
              <a:t>3/8/2022</a:t>
            </a:fld>
            <a:endParaRPr lang="en-US"/>
          </a:p>
        </p:txBody>
      </p:sp>
      <p:sp>
        <p:nvSpPr>
          <p:cNvPr id="4" name="Footer Placeholder 3"/>
          <p:cNvSpPr>
            <a:spLocks noGrp="1"/>
          </p:cNvSpPr>
          <p:nvPr>
            <p:ph type="ftr" sz="quarter" idx="11"/>
          </p:nvPr>
        </p:nvSpPr>
        <p:spPr/>
        <p:txBody>
          <a:bodyPr/>
          <a:lstStyle/>
          <a:p>
            <a:r>
              <a:rPr lang="en-US"/>
              <a:t>presentationstemplate.com</a:t>
            </a:r>
          </a:p>
        </p:txBody>
      </p:sp>
      <p:sp>
        <p:nvSpPr>
          <p:cNvPr id="5" name="Slide Number Placeholder 4"/>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19265787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1_Title Only">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1B7FBD-75D8-47FC-933D-6CC7D963ADD4}" type="datetime1">
              <a:rPr lang="en-US" smtClean="0"/>
              <a:t>3/8/2022</a:t>
            </a:fld>
            <a:endParaRPr lang="en-US"/>
          </a:p>
        </p:txBody>
      </p:sp>
      <p:sp>
        <p:nvSpPr>
          <p:cNvPr id="4" name="Footer Placeholder 3"/>
          <p:cNvSpPr>
            <a:spLocks noGrp="1"/>
          </p:cNvSpPr>
          <p:nvPr>
            <p:ph type="ftr" sz="quarter" idx="11"/>
          </p:nvPr>
        </p:nvSpPr>
        <p:spPr/>
        <p:txBody>
          <a:bodyPr/>
          <a:lstStyle/>
          <a:p>
            <a:r>
              <a:rPr lang="en-US"/>
              <a:t>presentationstemplate.com</a:t>
            </a:r>
          </a:p>
        </p:txBody>
      </p:sp>
      <p:sp>
        <p:nvSpPr>
          <p:cNvPr id="5" name="Slide Number Placeholder 4"/>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20501883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72EF35-2B21-4F1B-AC42-E07199967DF7}" type="datetime1">
              <a:rPr lang="en-US" smtClean="0"/>
              <a:t>3/8/2022</a:t>
            </a:fld>
            <a:endParaRPr lang="en-US"/>
          </a:p>
        </p:txBody>
      </p:sp>
      <p:sp>
        <p:nvSpPr>
          <p:cNvPr id="3" name="Footer Placeholder 2"/>
          <p:cNvSpPr>
            <a:spLocks noGrp="1"/>
          </p:cNvSpPr>
          <p:nvPr>
            <p:ph type="ftr" sz="quarter" idx="11"/>
          </p:nvPr>
        </p:nvSpPr>
        <p:spPr/>
        <p:txBody>
          <a:bodyPr/>
          <a:lstStyle/>
          <a:p>
            <a:r>
              <a:rPr lang="en-US"/>
              <a:t>presentationstemplate.com</a:t>
            </a:r>
          </a:p>
        </p:txBody>
      </p:sp>
      <p:sp>
        <p:nvSpPr>
          <p:cNvPr id="4" name="Slide Number Placeholder 3"/>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3301304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2_Blank">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CC8777-CF6D-4826-8172-4B0FF10ADA8E}" type="datetime1">
              <a:rPr lang="en-US" smtClean="0"/>
              <a:t>3/8/2022</a:t>
            </a:fld>
            <a:endParaRPr lang="en-US"/>
          </a:p>
        </p:txBody>
      </p:sp>
      <p:sp>
        <p:nvSpPr>
          <p:cNvPr id="3" name="Footer Placeholder 2"/>
          <p:cNvSpPr>
            <a:spLocks noGrp="1"/>
          </p:cNvSpPr>
          <p:nvPr>
            <p:ph type="ftr" sz="quarter" idx="11"/>
          </p:nvPr>
        </p:nvSpPr>
        <p:spPr/>
        <p:txBody>
          <a:bodyPr/>
          <a:lstStyle/>
          <a:p>
            <a:r>
              <a:rPr lang="en-US"/>
              <a:t>presentationstemplate.com</a:t>
            </a:r>
          </a:p>
        </p:txBody>
      </p:sp>
      <p:sp>
        <p:nvSpPr>
          <p:cNvPr id="4" name="Slide Number Placeholder 3"/>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7619187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94A72A4-93D0-45C5-8A9A-8F65E86998F7}" type="datetime1">
              <a:rPr lang="en-US" smtClean="0"/>
              <a:t>3/8/2022</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3762574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98783E0-72D5-4F60-9B64-29257BBB654F}" type="datetime1">
              <a:rPr lang="en-US" smtClean="0"/>
              <a:t>3/8/2022</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35538469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1C7663-B63E-4E0E-9C30-23A9403B1AEC}" type="datetime1">
              <a:rPr lang="en-US" smtClean="0"/>
              <a:t>3/8/2022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37647605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4F877D-4D0B-4DDC-97A9-D74DE3A69E68}" type="datetime1">
              <a:rPr lang="en-US" smtClean="0"/>
              <a:t>3/8/2022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C25BEA22-8469-4F9E-9823-AAC2771CD8AD}" type="slidenum">
              <a:rPr lang="en-US" smtClean="0"/>
              <a:t>‹nº›</a:t>
            </a:fld>
            <a:endParaRPr lang="en-US"/>
          </a:p>
        </p:txBody>
      </p:sp>
    </p:spTree>
    <p:extLst>
      <p:ext uri="{BB962C8B-B14F-4D97-AF65-F5344CB8AC3E}">
        <p14:creationId xmlns:p14="http://schemas.microsoft.com/office/powerpoint/2010/main" val="4649909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5977732" y="0"/>
            <a:ext cx="6214269" cy="6858000"/>
          </a:xfrm>
          <a:solidFill>
            <a:schemeClr val="bg1">
              <a:lumMod val="95000"/>
            </a:schemeClr>
          </a:solidFill>
        </p:spPr>
        <p:txBody>
          <a:bodyPr/>
          <a:lstStyle>
            <a:lvl1pPr marL="0" indent="0" algn="ctr">
              <a:buNone/>
              <a:defRPr/>
            </a:lvl1pPr>
          </a:lstStyle>
          <a:p>
            <a:endParaRPr lang="en-US"/>
          </a:p>
        </p:txBody>
      </p:sp>
      <p:sp>
        <p:nvSpPr>
          <p:cNvPr id="6" name="Text Placeholder 5"/>
          <p:cNvSpPr>
            <a:spLocks noGrp="1"/>
          </p:cNvSpPr>
          <p:nvPr>
            <p:ph type="body" sz="quarter" idx="13" hasCustomPrompt="1"/>
          </p:nvPr>
        </p:nvSpPr>
        <p:spPr>
          <a:xfrm>
            <a:off x="465667" y="2200275"/>
            <a:ext cx="5112174" cy="2352271"/>
          </a:xfrm>
        </p:spPr>
        <p:txBody>
          <a:bodyPr anchor="b" anchorCtr="0">
            <a:normAutofit fontScale="97500"/>
          </a:bodyPr>
          <a:lstStyle>
            <a:lvl1pPr marL="0" indent="0" algn="l">
              <a:buNone/>
              <a:defRPr lang="en-US" sz="8300" b="1" smtClean="0">
                <a:solidFill>
                  <a:schemeClr val="accent1"/>
                </a:solidFill>
                <a:latin typeface="+mj-lt"/>
                <a:ea typeface="+mj-ea"/>
                <a:cs typeface="+mj-cs"/>
              </a:defRPr>
            </a:lvl1pPr>
            <a:lvl2pPr>
              <a:defRPr lang="en-US" sz="900" smtClean="0"/>
            </a:lvl2pPr>
            <a:lvl3pPr>
              <a:defRPr lang="en-US" sz="900" smtClean="0"/>
            </a:lvl3pPr>
            <a:lvl4pPr>
              <a:defRPr lang="en-US" sz="900" smtClean="0"/>
            </a:lvl4pPr>
            <a:lvl5pPr>
              <a:defRPr lang="en-US" sz="900"/>
            </a:lvl5pPr>
          </a:lstStyle>
          <a:p>
            <a:pPr marL="342900" lvl="0" indent="-571500">
              <a:spcBef>
                <a:spcPct val="0"/>
              </a:spcBef>
            </a:pPr>
            <a:r>
              <a:rPr lang="en-US" dirty="0"/>
              <a:t>EDIT</a:t>
            </a:r>
          </a:p>
        </p:txBody>
      </p:sp>
      <p:sp>
        <p:nvSpPr>
          <p:cNvPr id="2" name="Date Placeholder 1"/>
          <p:cNvSpPr>
            <a:spLocks noGrp="1"/>
          </p:cNvSpPr>
          <p:nvPr>
            <p:ph type="dt" sz="half" idx="10"/>
          </p:nvPr>
        </p:nvSpPr>
        <p:spPr/>
        <p:txBody>
          <a:bodyPr/>
          <a:lstStyle/>
          <a:p>
            <a:fld id="{F5BE804B-9EAB-4993-8389-F02DCCE61931}" type="datetime1">
              <a:rPr lang="en-US" smtClean="0"/>
              <a:t>3/8/2022</a:t>
            </a:fld>
            <a:endParaRPr lang="en-US"/>
          </a:p>
        </p:txBody>
      </p:sp>
      <p:sp>
        <p:nvSpPr>
          <p:cNvPr id="3" name="Footer Placeholder 2"/>
          <p:cNvSpPr>
            <a:spLocks noGrp="1"/>
          </p:cNvSpPr>
          <p:nvPr>
            <p:ph type="ftr" sz="quarter" idx="11"/>
          </p:nvPr>
        </p:nvSpPr>
        <p:spPr/>
        <p:txBody>
          <a:bodyPr/>
          <a:lstStyle/>
          <a:p>
            <a:r>
              <a:rPr lang="en-US"/>
              <a:t>presentationstemplate.com</a:t>
            </a:r>
          </a:p>
        </p:txBody>
      </p:sp>
      <p:sp>
        <p:nvSpPr>
          <p:cNvPr id="4" name="Slide Number Placeholder 3"/>
          <p:cNvSpPr>
            <a:spLocks noGrp="1"/>
          </p:cNvSpPr>
          <p:nvPr>
            <p:ph type="sldNum" sz="quarter" idx="12"/>
          </p:nvPr>
        </p:nvSpPr>
        <p:spPr/>
        <p:txBody>
          <a:bodyPr/>
          <a:lstStyle/>
          <a:p>
            <a:fld id="{9419E4B8-47B3-4BC6-A787-019C4DDEC5CE}" type="slidenum">
              <a:rPr lang="en-US" smtClean="0"/>
              <a:t>‹nº›</a:t>
            </a:fld>
            <a:endParaRPr lang="en-US"/>
          </a:p>
        </p:txBody>
      </p:sp>
      <p:cxnSp>
        <p:nvCxnSpPr>
          <p:cNvPr id="8" name="Straight Connector 7"/>
          <p:cNvCxnSpPr/>
          <p:nvPr userDrawn="1"/>
        </p:nvCxnSpPr>
        <p:spPr>
          <a:xfrm>
            <a:off x="0" y="4552546"/>
            <a:ext cx="4834890" cy="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9369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afterEffect">
                                  <p:stCondLst>
                                    <p:cond delay="20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6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0-#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6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1+#ppt_w/2"/>
                                          </p:val>
                                        </p:tav>
                                        <p:tav tm="100000">
                                          <p:val>
                                            <p:strVal val="#ppt_x"/>
                                          </p:val>
                                        </p:tav>
                                      </p:tavLst>
                                    </p:anim>
                                    <p:anim calcmode="lin" valueType="num">
                                      <p:cBhvr additive="base">
                                        <p:cTn id="16"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build="p">
        <p:tmplLst>
          <p:tmpl lvl="1">
            <p:tnLst>
              <p:par>
                <p:cTn presetID="2" presetClass="entr" presetSubtype="8" decel="60000" fill="hold" nodeType="afterEffect">
                  <p:stCondLst>
                    <p:cond delay="2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856138" y="530942"/>
            <a:ext cx="3497662" cy="2974258"/>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FDD80B06-5358-4E23-8566-9899B6286577}" type="datetime1">
              <a:rPr lang="en-US" smtClean="0"/>
              <a:t>3/8/2022</a:t>
            </a:fld>
            <a:endParaRPr lang="en-US"/>
          </a:p>
        </p:txBody>
      </p:sp>
      <p:sp>
        <p:nvSpPr>
          <p:cNvPr id="5" name="Footer Placeholder 4"/>
          <p:cNvSpPr>
            <a:spLocks noGrp="1"/>
          </p:cNvSpPr>
          <p:nvPr>
            <p:ph type="ftr" sz="quarter" idx="11"/>
          </p:nvPr>
        </p:nvSpPr>
        <p:spPr/>
        <p:txBody>
          <a:bodyPr/>
          <a:lstStyle/>
          <a:p>
            <a:r>
              <a:rPr lang="en-US"/>
              <a:t>presentationstemplate.com</a:t>
            </a:r>
            <a:endParaRPr lang="en-US" dirty="0"/>
          </a:p>
        </p:txBody>
      </p:sp>
      <p:sp>
        <p:nvSpPr>
          <p:cNvPr id="6" name="Slide Number Placeholder 5"/>
          <p:cNvSpPr>
            <a:spLocks noGrp="1"/>
          </p:cNvSpPr>
          <p:nvPr>
            <p:ph type="sldNum" sz="quarter" idx="12"/>
          </p:nvPr>
        </p:nvSpPr>
        <p:spPr/>
        <p:txBody>
          <a:bodyPr/>
          <a:lstStyle/>
          <a:p>
            <a:fld id="{FE43D3AB-4522-4709-AAA5-B83ABD5E15F6}" type="slidenum">
              <a:rPr lang="en-US" smtClean="0"/>
              <a:t>‹nº›</a:t>
            </a:fld>
            <a:endParaRPr lang="en-US"/>
          </a:p>
        </p:txBody>
      </p:sp>
      <p:sp>
        <p:nvSpPr>
          <p:cNvPr id="8" name="Picture Placeholder 7"/>
          <p:cNvSpPr>
            <a:spLocks noGrp="1"/>
          </p:cNvSpPr>
          <p:nvPr>
            <p:ph type="pic" sz="quarter" idx="13"/>
          </p:nvPr>
        </p:nvSpPr>
        <p:spPr>
          <a:xfrm>
            <a:off x="0" y="0"/>
            <a:ext cx="3855720" cy="6858000"/>
          </a:xfrm>
          <a:solidFill>
            <a:schemeClr val="bg1">
              <a:lumMod val="95000"/>
            </a:schemeClr>
          </a:solidFill>
        </p:spPr>
        <p:txBody>
          <a:bodyPr/>
          <a:lstStyle/>
          <a:p>
            <a:endParaRPr lang="en-US"/>
          </a:p>
        </p:txBody>
      </p:sp>
      <p:sp>
        <p:nvSpPr>
          <p:cNvPr id="9" name="Picture Placeholder 7"/>
          <p:cNvSpPr>
            <a:spLocks noGrp="1"/>
          </p:cNvSpPr>
          <p:nvPr>
            <p:ph type="pic" sz="quarter" idx="14"/>
          </p:nvPr>
        </p:nvSpPr>
        <p:spPr>
          <a:xfrm>
            <a:off x="3949504" y="0"/>
            <a:ext cx="3726098" cy="6858000"/>
          </a:xfrm>
          <a:solidFill>
            <a:schemeClr val="bg1">
              <a:lumMod val="95000"/>
            </a:schemeClr>
          </a:solidFill>
        </p:spPr>
        <p:txBody>
          <a:bodyPr/>
          <a:lstStyle/>
          <a:p>
            <a:endParaRPr lang="en-US"/>
          </a:p>
        </p:txBody>
      </p:sp>
    </p:spTree>
    <p:extLst>
      <p:ext uri="{BB962C8B-B14F-4D97-AF65-F5344CB8AC3E}">
        <p14:creationId xmlns:p14="http://schemas.microsoft.com/office/powerpoint/2010/main" val="426765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6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 decel="6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9"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D9917340-1638-4541-9F1C-C5C53FFAFC31}" type="datetime1">
              <a:rPr lang="en-US" smtClean="0"/>
              <a:t>3/8/2022</a:t>
            </a:fld>
            <a:endParaRPr lang="en-US"/>
          </a:p>
        </p:txBody>
      </p:sp>
      <p:sp>
        <p:nvSpPr>
          <p:cNvPr id="4" name="Footer Placeholder 3"/>
          <p:cNvSpPr>
            <a:spLocks noGrp="1"/>
          </p:cNvSpPr>
          <p:nvPr>
            <p:ph type="ftr" sz="quarter" idx="11"/>
          </p:nvPr>
        </p:nvSpPr>
        <p:spPr/>
        <p:txBody>
          <a:bodyPr/>
          <a:lstStyle/>
          <a:p>
            <a:r>
              <a:rPr lang="en-US"/>
              <a:t>presentationstemplate.com</a:t>
            </a:r>
          </a:p>
        </p:txBody>
      </p:sp>
      <p:sp>
        <p:nvSpPr>
          <p:cNvPr id="5" name="Slide Number Placeholder 4"/>
          <p:cNvSpPr>
            <a:spLocks noGrp="1"/>
          </p:cNvSpPr>
          <p:nvPr>
            <p:ph type="sldNum" sz="quarter" idx="12"/>
          </p:nvPr>
        </p:nvSpPr>
        <p:spPr/>
        <p:txBody>
          <a:bodyPr/>
          <a:lstStyle/>
          <a:p>
            <a:fld id="{D0CA0215-DB4A-487C-8CC3-60F923390F2B}" type="slidenum">
              <a:rPr lang="en-US" smtClean="0"/>
              <a:t>‹nº›</a:t>
            </a:fld>
            <a:endParaRPr lang="en-US"/>
          </a:p>
        </p:txBody>
      </p:sp>
      <p:sp>
        <p:nvSpPr>
          <p:cNvPr id="7" name="Picture Placeholder 6"/>
          <p:cNvSpPr>
            <a:spLocks noGrp="1"/>
          </p:cNvSpPr>
          <p:nvPr>
            <p:ph type="pic" sz="quarter" idx="13"/>
          </p:nvPr>
        </p:nvSpPr>
        <p:spPr>
          <a:xfrm>
            <a:off x="0" y="1873378"/>
            <a:ext cx="2971800" cy="3731009"/>
          </a:xfrm>
          <a:solidFill>
            <a:schemeClr val="bg1">
              <a:lumMod val="95000"/>
            </a:schemeClr>
          </a:solidFill>
        </p:spPr>
        <p:txBody>
          <a:bodyPr/>
          <a:lstStyle/>
          <a:p>
            <a:endParaRPr lang="en-US"/>
          </a:p>
        </p:txBody>
      </p:sp>
      <p:sp>
        <p:nvSpPr>
          <p:cNvPr id="8" name="Picture Placeholder 6"/>
          <p:cNvSpPr>
            <a:spLocks noGrp="1"/>
          </p:cNvSpPr>
          <p:nvPr>
            <p:ph type="pic" sz="quarter" idx="14"/>
          </p:nvPr>
        </p:nvSpPr>
        <p:spPr>
          <a:xfrm>
            <a:off x="3073400" y="1873378"/>
            <a:ext cx="2971800" cy="3731009"/>
          </a:xfrm>
          <a:solidFill>
            <a:schemeClr val="bg1">
              <a:lumMod val="95000"/>
            </a:schemeClr>
          </a:solidFill>
        </p:spPr>
        <p:txBody>
          <a:bodyPr/>
          <a:lstStyle/>
          <a:p>
            <a:endParaRPr lang="en-US"/>
          </a:p>
        </p:txBody>
      </p:sp>
      <p:sp>
        <p:nvSpPr>
          <p:cNvPr id="9" name="Picture Placeholder 6"/>
          <p:cNvSpPr>
            <a:spLocks noGrp="1"/>
          </p:cNvSpPr>
          <p:nvPr>
            <p:ph type="pic" sz="quarter" idx="15"/>
          </p:nvPr>
        </p:nvSpPr>
        <p:spPr>
          <a:xfrm>
            <a:off x="6146800" y="1873378"/>
            <a:ext cx="2971800" cy="3731009"/>
          </a:xfrm>
          <a:solidFill>
            <a:schemeClr val="bg1">
              <a:lumMod val="95000"/>
            </a:schemeClr>
          </a:solidFill>
        </p:spPr>
        <p:txBody>
          <a:bodyPr/>
          <a:lstStyle/>
          <a:p>
            <a:endParaRPr lang="en-US"/>
          </a:p>
        </p:txBody>
      </p:sp>
      <p:sp>
        <p:nvSpPr>
          <p:cNvPr id="10" name="Picture Placeholder 6"/>
          <p:cNvSpPr>
            <a:spLocks noGrp="1"/>
          </p:cNvSpPr>
          <p:nvPr>
            <p:ph type="pic" sz="quarter" idx="16"/>
          </p:nvPr>
        </p:nvSpPr>
        <p:spPr>
          <a:xfrm>
            <a:off x="9220200" y="1873378"/>
            <a:ext cx="2971800" cy="3731009"/>
          </a:xfrm>
          <a:solidFill>
            <a:schemeClr val="bg1">
              <a:lumMod val="95000"/>
            </a:schemeClr>
          </a:solidFill>
        </p:spPr>
        <p:txBody>
          <a:bodyPr/>
          <a:lstStyle/>
          <a:p>
            <a:endParaRPr lang="en-US"/>
          </a:p>
        </p:txBody>
      </p:sp>
      <p:cxnSp>
        <p:nvCxnSpPr>
          <p:cNvPr id="11" name="Straight Connector 10"/>
          <p:cNvCxnSpPr/>
          <p:nvPr userDrawn="1"/>
        </p:nvCxnSpPr>
        <p:spPr>
          <a:xfrm>
            <a:off x="0" y="526922"/>
            <a:ext cx="2392326"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850554" y="1524872"/>
            <a:ext cx="351509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68495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8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22" presetClass="entr" presetSubtype="2"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right)">
                                          <p:cBhvr>
                                            <p:cTn id="14" dur="500"/>
                                            <p:tgtEl>
                                              <p:spTgt spid="12"/>
                                            </p:tgtEl>
                                          </p:cBhvr>
                                        </p:animEffect>
                                      </p:childTnLst>
                                    </p:cTn>
                                  </p:par>
                                </p:childTnLst>
                              </p:cTn>
                            </p:par>
                            <p:par>
                              <p:cTn id="15" fill="hold">
                                <p:stCondLst>
                                  <p:cond delay="2300"/>
                                </p:stCondLst>
                                <p:childTnLst>
                                  <p:par>
                                    <p:cTn id="16" presetID="2" presetClass="entr" presetSubtype="4" fill="hold" grpId="0" nodeType="afterEffect" p14:presetBounceEnd="60000">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14:bounceEnd="60000">
                                          <p:cBhvr additive="base">
                                            <p:cTn id="18" dur="75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9" dur="750" fill="hold"/>
                                            <p:tgtEl>
                                              <p:spTgt spid="7"/>
                                            </p:tgtEl>
                                            <p:attrNameLst>
                                              <p:attrName>ppt_y</p:attrName>
                                            </p:attrNameLst>
                                          </p:cBhvr>
                                          <p:tavLst>
                                            <p:tav tm="0">
                                              <p:val>
                                                <p:strVal val="1+#ppt_h/2"/>
                                              </p:val>
                                            </p:tav>
                                            <p:tav tm="100000">
                                              <p:val>
                                                <p:strVal val="#ppt_y"/>
                                              </p:val>
                                            </p:tav>
                                          </p:tavLst>
                                        </p:anim>
                                      </p:childTnLst>
                                    </p:cTn>
                                  </p:par>
                                  <p:par>
                                    <p:cTn id="20" presetID="2" presetClass="entr" presetSubtype="1" fill="hold" grpId="0" nodeType="withEffect" p14:presetBounceEnd="60000">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14:bounceEnd="60000">
                                          <p:cBhvr additive="base">
                                            <p:cTn id="22" dur="75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23" dur="750" fill="hold"/>
                                            <p:tgtEl>
                                              <p:spTgt spid="8"/>
                                            </p:tgtEl>
                                            <p:attrNameLst>
                                              <p:attrName>ppt_y</p:attrName>
                                            </p:attrNameLst>
                                          </p:cBhvr>
                                          <p:tavLst>
                                            <p:tav tm="0">
                                              <p:val>
                                                <p:strVal val="0-#ppt_h/2"/>
                                              </p:val>
                                            </p:tav>
                                            <p:tav tm="100000">
                                              <p:val>
                                                <p:strVal val="#ppt_y"/>
                                              </p:val>
                                            </p:tav>
                                          </p:tavLst>
                                        </p:anim>
                                      </p:childTnLst>
                                    </p:cTn>
                                  </p:par>
                                  <p:par>
                                    <p:cTn id="24" presetID="2" presetClass="entr" presetSubtype="4" fill="hold" grpId="0" nodeType="withEffect" p14:presetBounceEnd="60000">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14:bounceEnd="60000">
                                          <p:cBhvr additive="base">
                                            <p:cTn id="26" dur="75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27" dur="750" fill="hold"/>
                                            <p:tgtEl>
                                              <p:spTgt spid="9"/>
                                            </p:tgtEl>
                                            <p:attrNameLst>
                                              <p:attrName>ppt_y</p:attrName>
                                            </p:attrNameLst>
                                          </p:cBhvr>
                                          <p:tavLst>
                                            <p:tav tm="0">
                                              <p:val>
                                                <p:strVal val="1+#ppt_h/2"/>
                                              </p:val>
                                            </p:tav>
                                            <p:tav tm="100000">
                                              <p:val>
                                                <p:strVal val="#ppt_y"/>
                                              </p:val>
                                            </p:tav>
                                          </p:tavLst>
                                        </p:anim>
                                      </p:childTnLst>
                                    </p:cTn>
                                  </p:par>
                                  <p:par>
                                    <p:cTn id="28" presetID="2" presetClass="entr" presetSubtype="1" fill="hold" grpId="0" nodeType="withEffect" p14:presetBounceEnd="60000">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14:bounceEnd="60000">
                                          <p:cBhvr additive="base">
                                            <p:cTn id="30" dur="75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31" dur="7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animBg="1"/>
          <p:bldP spid="9"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8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22" presetClass="entr" presetSubtype="2"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right)">
                                          <p:cBhvr>
                                            <p:cTn id="14" dur="500"/>
                                            <p:tgtEl>
                                              <p:spTgt spid="12"/>
                                            </p:tgtEl>
                                          </p:cBhvr>
                                        </p:animEffect>
                                      </p:childTnLst>
                                    </p:cTn>
                                  </p:par>
                                </p:childTnLst>
                              </p:cTn>
                            </p:par>
                            <p:par>
                              <p:cTn id="15" fill="hold">
                                <p:stCondLst>
                                  <p:cond delay="2300"/>
                                </p:stCondLst>
                                <p:childTnLst>
                                  <p:par>
                                    <p:cTn id="16" presetID="2" presetClass="entr" presetSubtype="4"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750" fill="hold"/>
                                            <p:tgtEl>
                                              <p:spTgt spid="7"/>
                                            </p:tgtEl>
                                            <p:attrNameLst>
                                              <p:attrName>ppt_x</p:attrName>
                                            </p:attrNameLst>
                                          </p:cBhvr>
                                          <p:tavLst>
                                            <p:tav tm="0">
                                              <p:val>
                                                <p:strVal val="#ppt_x"/>
                                              </p:val>
                                            </p:tav>
                                            <p:tav tm="100000">
                                              <p:val>
                                                <p:strVal val="#ppt_x"/>
                                              </p:val>
                                            </p:tav>
                                          </p:tavLst>
                                        </p:anim>
                                        <p:anim calcmode="lin" valueType="num">
                                          <p:cBhvr additive="base">
                                            <p:cTn id="19" dur="750" fill="hold"/>
                                            <p:tgtEl>
                                              <p:spTgt spid="7"/>
                                            </p:tgtEl>
                                            <p:attrNameLst>
                                              <p:attrName>ppt_y</p:attrName>
                                            </p:attrNameLst>
                                          </p:cBhvr>
                                          <p:tavLst>
                                            <p:tav tm="0">
                                              <p:val>
                                                <p:strVal val="1+#ppt_h/2"/>
                                              </p:val>
                                            </p:tav>
                                            <p:tav tm="100000">
                                              <p:val>
                                                <p:strVal val="#ppt_y"/>
                                              </p:val>
                                            </p:tav>
                                          </p:tavLst>
                                        </p:anim>
                                      </p:childTnLst>
                                    </p:cTn>
                                  </p:par>
                                  <p:par>
                                    <p:cTn id="20" presetID="2" presetClass="entr" presetSubtype="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750" fill="hold"/>
                                            <p:tgtEl>
                                              <p:spTgt spid="8"/>
                                            </p:tgtEl>
                                            <p:attrNameLst>
                                              <p:attrName>ppt_x</p:attrName>
                                            </p:attrNameLst>
                                          </p:cBhvr>
                                          <p:tavLst>
                                            <p:tav tm="0">
                                              <p:val>
                                                <p:strVal val="#ppt_x"/>
                                              </p:val>
                                            </p:tav>
                                            <p:tav tm="100000">
                                              <p:val>
                                                <p:strVal val="#ppt_x"/>
                                              </p:val>
                                            </p:tav>
                                          </p:tavLst>
                                        </p:anim>
                                        <p:anim calcmode="lin" valueType="num">
                                          <p:cBhvr additive="base">
                                            <p:cTn id="23" dur="750" fill="hold"/>
                                            <p:tgtEl>
                                              <p:spTgt spid="8"/>
                                            </p:tgtEl>
                                            <p:attrNameLst>
                                              <p:attrName>ppt_y</p:attrName>
                                            </p:attrNameLst>
                                          </p:cBhvr>
                                          <p:tavLst>
                                            <p:tav tm="0">
                                              <p:val>
                                                <p:strVal val="0-#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750" fill="hold"/>
                                            <p:tgtEl>
                                              <p:spTgt spid="9"/>
                                            </p:tgtEl>
                                            <p:attrNameLst>
                                              <p:attrName>ppt_x</p:attrName>
                                            </p:attrNameLst>
                                          </p:cBhvr>
                                          <p:tavLst>
                                            <p:tav tm="0">
                                              <p:val>
                                                <p:strVal val="#ppt_x"/>
                                              </p:val>
                                            </p:tav>
                                            <p:tav tm="100000">
                                              <p:val>
                                                <p:strVal val="#ppt_x"/>
                                              </p:val>
                                            </p:tav>
                                          </p:tavLst>
                                        </p:anim>
                                        <p:anim calcmode="lin" valueType="num">
                                          <p:cBhvr additive="base">
                                            <p:cTn id="27" dur="750" fill="hold"/>
                                            <p:tgtEl>
                                              <p:spTgt spid="9"/>
                                            </p:tgtEl>
                                            <p:attrNameLst>
                                              <p:attrName>ppt_y</p:attrName>
                                            </p:attrNameLst>
                                          </p:cBhvr>
                                          <p:tavLst>
                                            <p:tav tm="0">
                                              <p:val>
                                                <p:strVal val="1+#ppt_h/2"/>
                                              </p:val>
                                            </p:tav>
                                            <p:tav tm="100000">
                                              <p:val>
                                                <p:strVal val="#ppt_y"/>
                                              </p:val>
                                            </p:tav>
                                          </p:tavLst>
                                        </p:anim>
                                      </p:childTnLst>
                                    </p:cTn>
                                  </p:par>
                                  <p:par>
                                    <p:cTn id="28" presetID="2" presetClass="entr" presetSubtype="1"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750" fill="hold"/>
                                            <p:tgtEl>
                                              <p:spTgt spid="10"/>
                                            </p:tgtEl>
                                            <p:attrNameLst>
                                              <p:attrName>ppt_x</p:attrName>
                                            </p:attrNameLst>
                                          </p:cBhvr>
                                          <p:tavLst>
                                            <p:tav tm="0">
                                              <p:val>
                                                <p:strVal val="#ppt_x"/>
                                              </p:val>
                                            </p:tav>
                                            <p:tav tm="100000">
                                              <p:val>
                                                <p:strVal val="#ppt_x"/>
                                              </p:val>
                                            </p:tav>
                                          </p:tavLst>
                                        </p:anim>
                                        <p:anim calcmode="lin" valueType="num">
                                          <p:cBhvr additive="base">
                                            <p:cTn id="31" dur="7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animBg="1"/>
          <p:bldP spid="9" grpId="0" animBg="1"/>
          <p:bldP spid="10" grpId="0" animBg="1"/>
        </p:bldLst>
      </p:timing>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3739" y="248153"/>
            <a:ext cx="7709837" cy="544949"/>
          </a:xfrm>
        </p:spPr>
        <p:txBody>
          <a:bodyPr>
            <a:normAutofit/>
          </a:bodyPr>
          <a:lstStyle>
            <a:lvl1pPr>
              <a:defRPr sz="3000"/>
            </a:lvl1pPr>
          </a:lstStyle>
          <a:p>
            <a:r>
              <a:rPr lang="en-US" dirty="0"/>
              <a:t>Click to edit Master title style</a:t>
            </a:r>
          </a:p>
        </p:txBody>
      </p:sp>
      <p:sp>
        <p:nvSpPr>
          <p:cNvPr id="3" name="Date Placeholder 2"/>
          <p:cNvSpPr>
            <a:spLocks noGrp="1"/>
          </p:cNvSpPr>
          <p:nvPr>
            <p:ph type="dt" sz="half" idx="10"/>
          </p:nvPr>
        </p:nvSpPr>
        <p:spPr/>
        <p:txBody>
          <a:bodyPr/>
          <a:lstStyle/>
          <a:p>
            <a:fld id="{D731CA99-546C-40B3-8C3A-D691AE9F171D}" type="datetime1">
              <a:rPr lang="en-US" smtClean="0"/>
              <a:t>3/8/2022</a:t>
            </a:fld>
            <a:endParaRPr lang="en-US"/>
          </a:p>
        </p:txBody>
      </p:sp>
      <p:sp>
        <p:nvSpPr>
          <p:cNvPr id="4" name="Footer Placeholder 3"/>
          <p:cNvSpPr>
            <a:spLocks noGrp="1"/>
          </p:cNvSpPr>
          <p:nvPr>
            <p:ph type="ftr" sz="quarter" idx="11"/>
          </p:nvPr>
        </p:nvSpPr>
        <p:spPr/>
        <p:txBody>
          <a:bodyPr/>
          <a:lstStyle/>
          <a:p>
            <a:r>
              <a:rPr lang="en-US"/>
              <a:t>presentationstemplate.com</a:t>
            </a:r>
          </a:p>
        </p:txBody>
      </p:sp>
      <p:sp>
        <p:nvSpPr>
          <p:cNvPr id="5" name="Slide Number Placeholder 4"/>
          <p:cNvSpPr>
            <a:spLocks noGrp="1"/>
          </p:cNvSpPr>
          <p:nvPr>
            <p:ph type="sldNum" sz="quarter" idx="12"/>
          </p:nvPr>
        </p:nvSpPr>
        <p:spPr/>
        <p:txBody>
          <a:bodyPr/>
          <a:lstStyle/>
          <a:p>
            <a:fld id="{07356F17-9D73-4CD0-823C-1848300BBBEC}" type="slidenum">
              <a:rPr lang="en-US" smtClean="0"/>
              <a:t>‹nº›</a:t>
            </a:fld>
            <a:endParaRPr lang="en-US"/>
          </a:p>
        </p:txBody>
      </p:sp>
    </p:spTree>
    <p:extLst>
      <p:ext uri="{BB962C8B-B14F-4D97-AF65-F5344CB8AC3E}">
        <p14:creationId xmlns:p14="http://schemas.microsoft.com/office/powerpoint/2010/main" val="13182971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ln w="101600"/>
        </p:spPr>
        <p:txBody>
          <a:bodyPr tIns="182880"/>
          <a:lstStyle/>
          <a:p>
            <a:r>
              <a:rPr lang="en-US" dirty="0"/>
              <a:t>Click edit Master title</a:t>
            </a:r>
          </a:p>
        </p:txBody>
      </p:sp>
      <p:sp>
        <p:nvSpPr>
          <p:cNvPr id="4" name="Date Placeholder 3"/>
          <p:cNvSpPr>
            <a:spLocks noGrp="1"/>
          </p:cNvSpPr>
          <p:nvPr>
            <p:ph type="dt" sz="half" idx="10"/>
          </p:nvPr>
        </p:nvSpPr>
        <p:spPr/>
        <p:txBody>
          <a:bodyPr/>
          <a:lstStyle/>
          <a:p>
            <a:fld id="{D518A858-20AA-41D7-8760-C301661F7FA7}" type="datetime1">
              <a:rPr lang="en-US" smtClean="0"/>
              <a:t>3/8/2022</a:t>
            </a:fld>
            <a:endParaRPr lang="en-US"/>
          </a:p>
        </p:txBody>
      </p:sp>
      <p:sp>
        <p:nvSpPr>
          <p:cNvPr id="5" name="Footer Placeholder 4"/>
          <p:cNvSpPr>
            <a:spLocks noGrp="1"/>
          </p:cNvSpPr>
          <p:nvPr>
            <p:ph type="ftr" sz="quarter" idx="11"/>
          </p:nvPr>
        </p:nvSpPr>
        <p:spPr/>
        <p:txBody>
          <a:bodyPr/>
          <a:lstStyle/>
          <a:p>
            <a:r>
              <a:rPr lang="en-US"/>
              <a:t>presentationstemplate.com</a:t>
            </a:r>
            <a:endParaRPr lang="en-US" dirty="0"/>
          </a:p>
        </p:txBody>
      </p:sp>
      <p:sp>
        <p:nvSpPr>
          <p:cNvPr id="6" name="Slide Number Placeholder 5"/>
          <p:cNvSpPr>
            <a:spLocks noGrp="1"/>
          </p:cNvSpPr>
          <p:nvPr>
            <p:ph type="sldNum" sz="quarter" idx="12"/>
          </p:nvPr>
        </p:nvSpPr>
        <p:spPr/>
        <p:txBody>
          <a:bodyPr/>
          <a:lstStyle/>
          <a:p>
            <a:fld id="{D4CC44D9-A6AF-4E9B-BE12-B7D07473BDEA}" type="slidenum">
              <a:rPr lang="en-US" smtClean="0"/>
              <a:t>‹nº›</a:t>
            </a:fld>
            <a:endParaRPr lang="en-US" dirty="0"/>
          </a:p>
        </p:txBody>
      </p:sp>
      <p:cxnSp>
        <p:nvCxnSpPr>
          <p:cNvPr id="7" name="Straight Connector 6"/>
          <p:cNvCxnSpPr/>
          <p:nvPr userDrawn="1"/>
        </p:nvCxnSpPr>
        <p:spPr>
          <a:xfrm>
            <a:off x="0" y="530942"/>
            <a:ext cx="2392326"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838200" y="1529095"/>
            <a:ext cx="351509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44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4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22" presetClass="entr" presetSubtype="2"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1_Image Backgroun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92000" cy="6858000"/>
          </a:xfrm>
          <a:prstGeom prst="rect">
            <a:avLst/>
          </a:prstGeom>
          <a:gradFill flip="none" rotWithShape="1">
            <a:gsLst>
              <a:gs pos="70000">
                <a:schemeClr val="tx2">
                  <a:lumMod val="75000"/>
                  <a:alpha val="21000"/>
                </a:schemeClr>
              </a:gs>
              <a:gs pos="100000">
                <a:schemeClr val="tx2">
                  <a:lumMod val="5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itle 1"/>
          <p:cNvSpPr>
            <a:spLocks noGrp="1"/>
          </p:cNvSpPr>
          <p:nvPr>
            <p:ph type="title" hasCustomPrompt="1"/>
          </p:nvPr>
        </p:nvSpPr>
        <p:spPr>
          <a:xfrm>
            <a:off x="838200" y="530942"/>
            <a:ext cx="10515600" cy="993930"/>
          </a:xfrm>
          <a:ln w="101600"/>
        </p:spPr>
        <p:txBody>
          <a:bodyPr/>
          <a:lstStyle>
            <a:lvl1pPr>
              <a:defRPr>
                <a:solidFill>
                  <a:schemeClr val="tx2"/>
                </a:solidFill>
              </a:defRPr>
            </a:lvl1pPr>
          </a:lstStyle>
          <a:p>
            <a:r>
              <a:rPr lang="en-US" dirty="0"/>
              <a:t>Click edit Master title</a:t>
            </a:r>
          </a:p>
        </p:txBody>
      </p:sp>
      <p:sp>
        <p:nvSpPr>
          <p:cNvPr id="4" name="Date Placeholder 3"/>
          <p:cNvSpPr>
            <a:spLocks noGrp="1"/>
          </p:cNvSpPr>
          <p:nvPr>
            <p:ph type="dt" sz="half" idx="10"/>
          </p:nvPr>
        </p:nvSpPr>
        <p:spPr/>
        <p:txBody>
          <a:bodyPr/>
          <a:lstStyle/>
          <a:p>
            <a:fld id="{8438E214-5E0C-4AE0-ABB4-F5ABFF1F6E4A}" type="datetime1">
              <a:rPr lang="en-US" smtClean="0"/>
              <a:t>3/8/2022</a:t>
            </a:fld>
            <a:endParaRPr lang="en-US"/>
          </a:p>
        </p:txBody>
      </p:sp>
      <p:sp>
        <p:nvSpPr>
          <p:cNvPr id="5" name="Footer Placeholder 4"/>
          <p:cNvSpPr>
            <a:spLocks noGrp="1"/>
          </p:cNvSpPr>
          <p:nvPr>
            <p:ph type="ftr" sz="quarter" idx="11"/>
          </p:nvPr>
        </p:nvSpPr>
        <p:spPr/>
        <p:txBody>
          <a:bodyPr/>
          <a:lstStyle/>
          <a:p>
            <a:r>
              <a:rPr lang="en-US"/>
              <a:t>presentationstemplate.com</a:t>
            </a:r>
            <a:endParaRPr lang="en-US" dirty="0"/>
          </a:p>
        </p:txBody>
      </p:sp>
      <p:sp>
        <p:nvSpPr>
          <p:cNvPr id="6" name="Slide Number Placeholder 5"/>
          <p:cNvSpPr>
            <a:spLocks noGrp="1"/>
          </p:cNvSpPr>
          <p:nvPr>
            <p:ph type="sldNum" sz="quarter" idx="12"/>
          </p:nvPr>
        </p:nvSpPr>
        <p:spPr/>
        <p:txBody>
          <a:bodyPr/>
          <a:lstStyle/>
          <a:p>
            <a:fld id="{D4CC44D9-A6AF-4E9B-BE12-B7D07473BDEA}" type="slidenum">
              <a:rPr lang="en-US" smtClean="0"/>
              <a:t>‹nº›</a:t>
            </a:fld>
            <a:endParaRPr lang="en-US"/>
          </a:p>
        </p:txBody>
      </p:sp>
      <p:sp>
        <p:nvSpPr>
          <p:cNvPr id="8" name="Rectangle 7"/>
          <p:cNvSpPr/>
          <p:nvPr userDrawn="1"/>
        </p:nvSpPr>
        <p:spPr>
          <a:xfrm>
            <a:off x="0" y="3775588"/>
            <a:ext cx="12192000" cy="3082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95603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5_Title and Content">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7A884B-6B66-44B3-97F2-75CA4C1273E5}" type="datetime1">
              <a:rPr lang="en-US" smtClean="0"/>
              <a:t>3/8/2022</a:t>
            </a:fld>
            <a:endParaRPr lang="en-US"/>
          </a:p>
        </p:txBody>
      </p:sp>
      <p:sp>
        <p:nvSpPr>
          <p:cNvPr id="5" name="Footer Placeholder 4"/>
          <p:cNvSpPr>
            <a:spLocks noGrp="1"/>
          </p:cNvSpPr>
          <p:nvPr>
            <p:ph type="ftr" sz="quarter" idx="11"/>
          </p:nvPr>
        </p:nvSpPr>
        <p:spPr/>
        <p:txBody>
          <a:bodyPr/>
          <a:lstStyle/>
          <a:p>
            <a:r>
              <a:rPr lang="en-US"/>
              <a:t>presentationstemplate.com</a:t>
            </a:r>
            <a:endParaRPr lang="en-US" dirty="0"/>
          </a:p>
        </p:txBody>
      </p:sp>
      <p:sp>
        <p:nvSpPr>
          <p:cNvPr id="6" name="Slide Number Placeholder 5"/>
          <p:cNvSpPr>
            <a:spLocks noGrp="1"/>
          </p:cNvSpPr>
          <p:nvPr>
            <p:ph type="sldNum" sz="quarter" idx="12"/>
          </p:nvPr>
        </p:nvSpPr>
        <p:spPr/>
        <p:txBody>
          <a:bodyPr/>
          <a:lstStyle/>
          <a:p>
            <a:fld id="{D4CC44D9-A6AF-4E9B-BE12-B7D07473BDEA}" type="slidenum">
              <a:rPr lang="en-US" smtClean="0"/>
              <a:t>‹nº›</a:t>
            </a:fld>
            <a:endParaRPr lang="en-US"/>
          </a:p>
        </p:txBody>
      </p:sp>
      <p:sp>
        <p:nvSpPr>
          <p:cNvPr id="12" name="Picture Placeholder 13"/>
          <p:cNvSpPr>
            <a:spLocks noGrp="1"/>
          </p:cNvSpPr>
          <p:nvPr>
            <p:ph type="pic" sz="quarter" idx="22"/>
          </p:nvPr>
        </p:nvSpPr>
        <p:spPr>
          <a:xfrm>
            <a:off x="6489291" y="0"/>
            <a:ext cx="5702710" cy="4529470"/>
          </a:xfrm>
          <a:solidFill>
            <a:schemeClr val="bg1">
              <a:lumMod val="95000"/>
            </a:schemeClr>
          </a:solidFill>
        </p:spPr>
        <p:txBody>
          <a:bodyPr/>
          <a:lstStyle>
            <a:lvl1pPr marL="0" indent="0" algn="ctr">
              <a:buNone/>
              <a:defRPr/>
            </a:lvl1pPr>
          </a:lstStyle>
          <a:p>
            <a:endParaRPr lang="en-US"/>
          </a:p>
        </p:txBody>
      </p:sp>
    </p:spTree>
    <p:extLst>
      <p:ext uri="{BB962C8B-B14F-4D97-AF65-F5344CB8AC3E}">
        <p14:creationId xmlns:p14="http://schemas.microsoft.com/office/powerpoint/2010/main" val="146318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6_Title and Content">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DBC3774-546F-4104-AD2F-1557182EF076}" type="datetime1">
              <a:rPr lang="en-US" smtClean="0"/>
              <a:t>3/8/2022</a:t>
            </a:fld>
            <a:endParaRPr lang="en-US"/>
          </a:p>
        </p:txBody>
      </p:sp>
      <p:sp>
        <p:nvSpPr>
          <p:cNvPr id="5" name="Footer Placeholder 4"/>
          <p:cNvSpPr>
            <a:spLocks noGrp="1"/>
          </p:cNvSpPr>
          <p:nvPr>
            <p:ph type="ftr" sz="quarter" idx="11"/>
          </p:nvPr>
        </p:nvSpPr>
        <p:spPr/>
        <p:txBody>
          <a:bodyPr/>
          <a:lstStyle/>
          <a:p>
            <a:r>
              <a:rPr lang="en-US"/>
              <a:t>presentationstemplate.com</a:t>
            </a:r>
            <a:endParaRPr lang="en-US" dirty="0"/>
          </a:p>
        </p:txBody>
      </p:sp>
      <p:sp>
        <p:nvSpPr>
          <p:cNvPr id="6" name="Slide Number Placeholder 5"/>
          <p:cNvSpPr>
            <a:spLocks noGrp="1"/>
          </p:cNvSpPr>
          <p:nvPr>
            <p:ph type="sldNum" sz="quarter" idx="12"/>
          </p:nvPr>
        </p:nvSpPr>
        <p:spPr/>
        <p:txBody>
          <a:bodyPr/>
          <a:lstStyle/>
          <a:p>
            <a:fld id="{D4CC44D9-A6AF-4E9B-BE12-B7D07473BDEA}" type="slidenum">
              <a:rPr lang="en-US" smtClean="0"/>
              <a:t>‹nº›</a:t>
            </a:fld>
            <a:endParaRPr lang="en-US"/>
          </a:p>
        </p:txBody>
      </p:sp>
      <p:sp>
        <p:nvSpPr>
          <p:cNvPr id="12" name="Picture Placeholder 13"/>
          <p:cNvSpPr>
            <a:spLocks noGrp="1"/>
          </p:cNvSpPr>
          <p:nvPr>
            <p:ph type="pic" sz="quarter" idx="22"/>
          </p:nvPr>
        </p:nvSpPr>
        <p:spPr>
          <a:xfrm>
            <a:off x="6312310" y="3672349"/>
            <a:ext cx="5879691" cy="3185652"/>
          </a:xfrm>
          <a:solidFill>
            <a:schemeClr val="bg1">
              <a:lumMod val="95000"/>
            </a:schemeClr>
          </a:solidFill>
        </p:spPr>
        <p:txBody>
          <a:bodyPr/>
          <a:lstStyle>
            <a:lvl1pPr marL="0" indent="0" algn="ctr">
              <a:buNone/>
              <a:defRPr/>
            </a:lvl1pPr>
          </a:lstStyle>
          <a:p>
            <a:endParaRPr lang="en-US"/>
          </a:p>
        </p:txBody>
      </p:sp>
      <p:sp>
        <p:nvSpPr>
          <p:cNvPr id="7" name="Picture Placeholder 13"/>
          <p:cNvSpPr>
            <a:spLocks noGrp="1"/>
          </p:cNvSpPr>
          <p:nvPr>
            <p:ph type="pic" sz="quarter" idx="23"/>
          </p:nvPr>
        </p:nvSpPr>
        <p:spPr>
          <a:xfrm>
            <a:off x="0" y="3672349"/>
            <a:ext cx="6312310" cy="3185652"/>
          </a:xfrm>
          <a:solidFill>
            <a:schemeClr val="bg1">
              <a:lumMod val="95000"/>
            </a:schemeClr>
          </a:solidFill>
        </p:spPr>
        <p:txBody>
          <a:bodyPr/>
          <a:lstStyle>
            <a:lvl1pPr marL="0" indent="0" algn="ctr">
              <a:buNone/>
              <a:defRPr/>
            </a:lvl1pPr>
          </a:lstStyle>
          <a:p>
            <a:endParaRPr lang="en-US"/>
          </a:p>
        </p:txBody>
      </p:sp>
    </p:spTree>
    <p:extLst>
      <p:ext uri="{BB962C8B-B14F-4D97-AF65-F5344CB8AC3E}">
        <p14:creationId xmlns:p14="http://schemas.microsoft.com/office/powerpoint/2010/main" val="43933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6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decel="6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Date Placeholder 3"/>
          <p:cNvSpPr>
            <a:spLocks noGrp="1"/>
          </p:cNvSpPr>
          <p:nvPr>
            <p:ph type="dt" sz="half" idx="10"/>
          </p:nvPr>
        </p:nvSpPr>
        <p:spPr/>
        <p:txBody>
          <a:bodyPr/>
          <a:lstStyle/>
          <a:p>
            <a:fld id="{1E01462F-B8B6-41B8-BDAB-51A3289C3A9C}" type="datetime1">
              <a:rPr lang="en-US" smtClean="0"/>
              <a:t>3/8/2022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AEA0E14E-5297-4565-AFB4-778FE4471B79}" type="slidenum">
              <a:rPr lang="en-US" smtClean="0"/>
              <a:t>‹nº›</a:t>
            </a:fld>
            <a:endParaRPr lang="en-US"/>
          </a:p>
        </p:txBody>
      </p:sp>
    </p:spTree>
    <p:extLst>
      <p:ext uri="{BB962C8B-B14F-4D97-AF65-F5344CB8AC3E}">
        <p14:creationId xmlns:p14="http://schemas.microsoft.com/office/powerpoint/2010/main" val="1590916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9E15715E-89C4-4B49-88B1-597D08EF23D4}" type="datetime1">
              <a:rPr lang="en-US" smtClean="0"/>
              <a:t>3/8/2022</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FE43D3AB-4522-4709-AAA5-B83ABD5E15F6}" type="slidenum">
              <a:rPr lang="en-US" smtClean="0"/>
              <a:t>‹nº›</a:t>
            </a:fld>
            <a:endParaRPr lang="en-US"/>
          </a:p>
        </p:txBody>
      </p:sp>
    </p:spTree>
    <p:extLst>
      <p:ext uri="{BB962C8B-B14F-4D97-AF65-F5344CB8AC3E}">
        <p14:creationId xmlns:p14="http://schemas.microsoft.com/office/powerpoint/2010/main" val="283057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CA1A6E33-8A0F-4192-83F6-2FB90AE8DE70}"/>
              </a:ext>
            </a:extLst>
          </p:cNvPr>
          <p:cNvSpPr>
            <a:spLocks noGrp="1"/>
          </p:cNvSpPr>
          <p:nvPr>
            <p:ph type="pic" idx="15" hasCustomPrompt="1"/>
          </p:nvPr>
        </p:nvSpPr>
        <p:spPr>
          <a:xfrm>
            <a:off x="3650190"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B7332FD6-4CCE-4EA6-A914-847EA767CDE7}"/>
              </a:ext>
            </a:extLst>
          </p:cNvPr>
          <p:cNvSpPr>
            <a:spLocks noGrp="1"/>
          </p:cNvSpPr>
          <p:nvPr>
            <p:ph type="pic" idx="16" hasCustomPrompt="1"/>
          </p:nvPr>
        </p:nvSpPr>
        <p:spPr>
          <a:xfrm>
            <a:off x="6403397"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5A41DCAB-7A97-4D72-8703-2A5EBB6B4047}"/>
              </a:ext>
            </a:extLst>
          </p:cNvPr>
          <p:cNvSpPr>
            <a:spLocks noGrp="1"/>
          </p:cNvSpPr>
          <p:nvPr>
            <p:ph type="pic" idx="17" hasCustomPrompt="1"/>
          </p:nvPr>
        </p:nvSpPr>
        <p:spPr>
          <a:xfrm>
            <a:off x="915660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DE59F880-57D5-4D69-ADDA-A3030C94684E}"/>
              </a:ext>
            </a:extLst>
          </p:cNvPr>
          <p:cNvSpPr>
            <a:spLocks noGrp="1"/>
          </p:cNvSpPr>
          <p:nvPr>
            <p:ph type="pic" idx="18" hasCustomPrompt="1"/>
          </p:nvPr>
        </p:nvSpPr>
        <p:spPr>
          <a:xfrm>
            <a:off x="896983" y="1769412"/>
            <a:ext cx="2124000" cy="2095028"/>
          </a:xfrm>
          <a:prstGeom prst="rect">
            <a:avLst/>
          </a:prstGeom>
          <a:solidFill>
            <a:schemeClr val="bg1">
              <a:lumMod val="95000"/>
            </a:schemeClr>
          </a:solidFill>
          <a:ln w="1270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343D5AB-FDE8-4863-8B0B-FF0EDBC68861}"/>
              </a:ext>
            </a:extLst>
          </p:cNvPr>
          <p:cNvSpPr/>
          <p:nvPr userDrawn="1"/>
        </p:nvSpPr>
        <p:spPr>
          <a:xfrm>
            <a:off x="3657599" y="1899950"/>
            <a:ext cx="7513502" cy="32903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0C96F43-3876-47CC-B363-9FBE2E05752F}"/>
              </a:ext>
            </a:extLst>
          </p:cNvPr>
          <p:cNvSpPr/>
          <p:nvPr userDrawn="1"/>
        </p:nvSpPr>
        <p:spPr>
          <a:xfrm rot="20400000">
            <a:off x="1053734" y="2229400"/>
            <a:ext cx="2882538" cy="3413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4127DCA-3196-491D-86F7-98470FD4534B}"/>
              </a:ext>
            </a:extLst>
          </p:cNvPr>
          <p:cNvSpPr/>
          <p:nvPr userDrawn="1"/>
        </p:nvSpPr>
        <p:spPr>
          <a:xfrm rot="20640000">
            <a:off x="1079861" y="2203273"/>
            <a:ext cx="2882538" cy="3413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0F3D9F4-8CA6-4676-B29C-CF1677EB90FF}"/>
              </a:ext>
            </a:extLst>
          </p:cNvPr>
          <p:cNvSpPr/>
          <p:nvPr userDrawn="1"/>
        </p:nvSpPr>
        <p:spPr>
          <a:xfrm rot="20971299">
            <a:off x="1114697" y="2133601"/>
            <a:ext cx="2882538" cy="3413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BCD635CC-1412-43AB-9F1C-D19087A8B8A1}"/>
              </a:ext>
            </a:extLst>
          </p:cNvPr>
          <p:cNvSpPr>
            <a:spLocks noGrp="1"/>
          </p:cNvSpPr>
          <p:nvPr>
            <p:ph type="pic" sz="quarter" idx="14" hasCustomPrompt="1"/>
          </p:nvPr>
        </p:nvSpPr>
        <p:spPr>
          <a:xfrm rot="20971299">
            <a:off x="1195968" y="2286619"/>
            <a:ext cx="2598070" cy="23550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A92F2F0B-AB18-4F91-BFCD-5E07920CEC1B}"/>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165">
                <a:solidFill>
                  <a:schemeClr val="tx1">
                    <a:tint val="75000"/>
                  </a:schemeClr>
                </a:solidFill>
              </a:defRPr>
            </a:lvl1pPr>
          </a:lstStyle>
          <a:p>
            <a:fld id="{7E592FCE-A54A-41C2-9904-D6A312DC1534}" type="datetimeFigureOut">
              <a:rPr lang="en-US" smtClean="0"/>
              <a:t>3/8/2022</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16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165">
                <a:solidFill>
                  <a:schemeClr val="tx1">
                    <a:tint val="75000"/>
                  </a:schemeClr>
                </a:solidFill>
              </a:defRPr>
            </a:lvl1pPr>
          </a:lstStyle>
          <a:p>
            <a:fld id="{CDCD6CB0-6647-46C7-B10A-377AA2BE9917}" type="slidenum">
              <a:rPr lang="en-US" smtClean="0"/>
              <a:t>‹nº›</a:t>
            </a:fld>
            <a:endParaRPr lang="en-US"/>
          </a:p>
        </p:txBody>
      </p:sp>
    </p:spTree>
    <p:extLst>
      <p:ext uri="{BB962C8B-B14F-4D97-AF65-F5344CB8AC3E}">
        <p14:creationId xmlns:p14="http://schemas.microsoft.com/office/powerpoint/2010/main" val="871328946"/>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defTabSz="887553" rtl="0" eaLnBrk="1" latinLnBrk="0" hangingPunct="1">
        <a:lnSpc>
          <a:spcPct val="90000"/>
        </a:lnSpc>
        <a:spcBef>
          <a:spcPct val="0"/>
        </a:spcBef>
        <a:buNone/>
        <a:defRPr sz="4271" kern="1200">
          <a:solidFill>
            <a:schemeClr val="tx1"/>
          </a:solidFill>
          <a:latin typeface="+mj-lt"/>
          <a:ea typeface="+mj-ea"/>
          <a:cs typeface="+mj-cs"/>
        </a:defRPr>
      </a:lvl1pPr>
    </p:titleStyle>
    <p:bodyStyle>
      <a:lvl1pPr marL="221888" indent="-221888" algn="l" defTabSz="887553" rtl="0" eaLnBrk="1" latinLnBrk="0" hangingPunct="1">
        <a:lnSpc>
          <a:spcPct val="90000"/>
        </a:lnSpc>
        <a:spcBef>
          <a:spcPts val="971"/>
        </a:spcBef>
        <a:buFont typeface="Arial" panose="020B0604020202020204" pitchFamily="34" charset="0"/>
        <a:buChar char="•"/>
        <a:defRPr sz="2718" kern="1200">
          <a:solidFill>
            <a:schemeClr val="tx1"/>
          </a:solidFill>
          <a:latin typeface="+mn-lt"/>
          <a:ea typeface="+mn-ea"/>
          <a:cs typeface="+mn-cs"/>
        </a:defRPr>
      </a:lvl1pPr>
      <a:lvl2pPr marL="665665" indent="-221888" algn="l" defTabSz="887553" rtl="0" eaLnBrk="1" latinLnBrk="0" hangingPunct="1">
        <a:lnSpc>
          <a:spcPct val="90000"/>
        </a:lnSpc>
        <a:spcBef>
          <a:spcPts val="485"/>
        </a:spcBef>
        <a:buFont typeface="Arial" panose="020B0604020202020204" pitchFamily="34" charset="0"/>
        <a:buChar char="•"/>
        <a:defRPr sz="2330" kern="1200">
          <a:solidFill>
            <a:schemeClr val="tx1"/>
          </a:solidFill>
          <a:latin typeface="+mn-lt"/>
          <a:ea typeface="+mn-ea"/>
          <a:cs typeface="+mn-cs"/>
        </a:defRPr>
      </a:lvl2pPr>
      <a:lvl3pPr marL="1109442" indent="-221888" algn="l" defTabSz="887553" rtl="0" eaLnBrk="1" latinLnBrk="0" hangingPunct="1">
        <a:lnSpc>
          <a:spcPct val="90000"/>
        </a:lnSpc>
        <a:spcBef>
          <a:spcPts val="485"/>
        </a:spcBef>
        <a:buFont typeface="Arial" panose="020B0604020202020204" pitchFamily="34" charset="0"/>
        <a:buChar char="•"/>
        <a:defRPr sz="1941" kern="1200">
          <a:solidFill>
            <a:schemeClr val="tx1"/>
          </a:solidFill>
          <a:latin typeface="+mn-lt"/>
          <a:ea typeface="+mn-ea"/>
          <a:cs typeface="+mn-cs"/>
        </a:defRPr>
      </a:lvl3pPr>
      <a:lvl4pPr marL="155321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4pPr>
      <a:lvl5pPr marL="199699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p:bodyStyle>
    <p:otherStyle>
      <a:defPPr>
        <a:defRPr lang="en-US"/>
      </a:defPPr>
      <a:lvl1pPr marL="0" algn="l" defTabSz="887553" rtl="0" eaLnBrk="1" latinLnBrk="0" hangingPunct="1">
        <a:defRPr sz="1747" kern="1200">
          <a:solidFill>
            <a:schemeClr val="tx1"/>
          </a:solidFill>
          <a:latin typeface="+mn-lt"/>
          <a:ea typeface="+mn-ea"/>
          <a:cs typeface="+mn-cs"/>
        </a:defRPr>
      </a:lvl1pPr>
      <a:lvl2pPr marL="443777" algn="l" defTabSz="887553" rtl="0" eaLnBrk="1" latinLnBrk="0" hangingPunct="1">
        <a:defRPr sz="1747" kern="1200">
          <a:solidFill>
            <a:schemeClr val="tx1"/>
          </a:solidFill>
          <a:latin typeface="+mn-lt"/>
          <a:ea typeface="+mn-ea"/>
          <a:cs typeface="+mn-cs"/>
        </a:defRPr>
      </a:lvl2pPr>
      <a:lvl3pPr marL="887553" algn="l" defTabSz="887553" rtl="0" eaLnBrk="1" latinLnBrk="0" hangingPunct="1">
        <a:defRPr sz="1747" kern="1200">
          <a:solidFill>
            <a:schemeClr val="tx1"/>
          </a:solidFill>
          <a:latin typeface="+mn-lt"/>
          <a:ea typeface="+mn-ea"/>
          <a:cs typeface="+mn-cs"/>
        </a:defRPr>
      </a:lvl3pPr>
      <a:lvl4pPr marL="1331330" algn="l" defTabSz="887553" rtl="0" eaLnBrk="1" latinLnBrk="0" hangingPunct="1">
        <a:defRPr sz="1747" kern="1200">
          <a:solidFill>
            <a:schemeClr val="tx1"/>
          </a:solidFill>
          <a:latin typeface="+mn-lt"/>
          <a:ea typeface="+mn-ea"/>
          <a:cs typeface="+mn-cs"/>
        </a:defRPr>
      </a:lvl4pPr>
      <a:lvl5pPr marL="1775106" algn="l" defTabSz="887553" rtl="0" eaLnBrk="1" latinLnBrk="0" hangingPunct="1">
        <a:defRPr sz="1747" kern="1200">
          <a:solidFill>
            <a:schemeClr val="tx1"/>
          </a:solidFill>
          <a:latin typeface="+mn-lt"/>
          <a:ea typeface="+mn-ea"/>
          <a:cs typeface="+mn-cs"/>
        </a:defRPr>
      </a:lvl5pPr>
      <a:lvl6pPr marL="2218883" algn="l" defTabSz="887553" rtl="0" eaLnBrk="1" latinLnBrk="0" hangingPunct="1">
        <a:defRPr sz="1747" kern="1200">
          <a:solidFill>
            <a:schemeClr val="tx1"/>
          </a:solidFill>
          <a:latin typeface="+mn-lt"/>
          <a:ea typeface="+mn-ea"/>
          <a:cs typeface="+mn-cs"/>
        </a:defRPr>
      </a:lvl6pPr>
      <a:lvl7pPr marL="2662660" algn="l" defTabSz="887553" rtl="0" eaLnBrk="1" latinLnBrk="0" hangingPunct="1">
        <a:defRPr sz="1747" kern="1200">
          <a:solidFill>
            <a:schemeClr val="tx1"/>
          </a:solidFill>
          <a:latin typeface="+mn-lt"/>
          <a:ea typeface="+mn-ea"/>
          <a:cs typeface="+mn-cs"/>
        </a:defRPr>
      </a:lvl7pPr>
      <a:lvl8pPr marL="3106436" algn="l" defTabSz="887553" rtl="0" eaLnBrk="1" latinLnBrk="0" hangingPunct="1">
        <a:defRPr sz="1747" kern="1200">
          <a:solidFill>
            <a:schemeClr val="tx1"/>
          </a:solidFill>
          <a:latin typeface="+mn-lt"/>
          <a:ea typeface="+mn-ea"/>
          <a:cs typeface="+mn-cs"/>
        </a:defRPr>
      </a:lvl8pPr>
      <a:lvl9pPr marL="3550213" algn="l" defTabSz="887553" rtl="0" eaLnBrk="1" latinLnBrk="0" hangingPunct="1">
        <a:defRPr sz="174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8540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3865D0-B655-4B10-BD94-CDFEE74E80DE}" type="datetime1">
              <a:rPr lang="en-US" smtClean="0"/>
              <a:t>3/8/2022</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presentationstemplate.com</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5BEA22-8469-4F9E-9823-AAC2771CD8AD}" type="slidenum">
              <a:rPr lang="en-US" smtClean="0"/>
              <a:t>‹nº›</a:t>
            </a:fld>
            <a:endParaRPr lang="en-US"/>
          </a:p>
        </p:txBody>
      </p:sp>
    </p:spTree>
    <p:extLst>
      <p:ext uri="{BB962C8B-B14F-4D97-AF65-F5344CB8AC3E}">
        <p14:creationId xmlns:p14="http://schemas.microsoft.com/office/powerpoint/2010/main" val="2028787293"/>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3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30000"/>
        </a:lnSpc>
        <a:spcBef>
          <a:spcPts val="500"/>
        </a:spcBef>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30000"/>
        </a:lnSpc>
        <a:spcBef>
          <a:spcPts val="500"/>
        </a:spcBef>
        <a:buFont typeface="Arial" panose="020B0604020202020204" pitchFamily="34" charset="0"/>
        <a:buNone/>
        <a:defRPr sz="900" kern="1200">
          <a:solidFill>
            <a:schemeClr val="tx1"/>
          </a:solidFill>
          <a:latin typeface="+mn-lt"/>
          <a:ea typeface="+mn-ea"/>
          <a:cs typeface="+mn-cs"/>
        </a:defRPr>
      </a:lvl3pPr>
      <a:lvl4pPr marL="1371600" indent="0" algn="l" defTabSz="914400" rtl="0" eaLnBrk="1" latinLnBrk="0" hangingPunct="1">
        <a:lnSpc>
          <a:spcPct val="13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13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hyperlink" Target="https://teams.microsoft.com/l/channel/19%3aVrARD31LQg-LQww6Ac3qU_m9K1kwwtshUbE5DFyZ_eQ1%40thread.tacv2/Geral?groupId=a651ce5d-3b50-44c8-a7ca-ea1f534ccaa0&amp;tenantId=beaae459-8b6e-459f-8731-f882c7472b64"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4.xml"/><Relationship Id="rId5" Type="http://schemas.openxmlformats.org/officeDocument/2006/relationships/image" Target="../media/image27.jpg"/><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jp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jp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jp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jpg"/><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jp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jp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hyperlink" Target="https://chat.whatsapp.com/LbxHz2CsSMVF78hdGu4ZLb" TargetMode="External"/><Relationship Id="rId3" Type="http://schemas.openxmlformats.org/officeDocument/2006/relationships/notesSlide" Target="../notesSlides/notesSlide1.xml"/><Relationship Id="rId7" Type="http://schemas.openxmlformats.org/officeDocument/2006/relationships/hyperlink" Target="https://www.facebook.com/joseanilto/" TargetMode="External"/><Relationship Id="rId12" Type="http://schemas.openxmlformats.org/officeDocument/2006/relationships/image" Target="../media/image21.emf"/><Relationship Id="rId2" Type="http://schemas.openxmlformats.org/officeDocument/2006/relationships/slideLayout" Target="../slideLayouts/slideLayout29.xml"/><Relationship Id="rId1" Type="http://schemas.openxmlformats.org/officeDocument/2006/relationships/tags" Target="../tags/tag1.xml"/><Relationship Id="rId6" Type="http://schemas.openxmlformats.org/officeDocument/2006/relationships/hyperlink" Target="https://www.linkedin.com/in/jose-anilto-dos-anjos-75632952/" TargetMode="External"/><Relationship Id="rId11" Type="http://schemas.openxmlformats.org/officeDocument/2006/relationships/image" Target="../media/image20.png"/><Relationship Id="rId5" Type="http://schemas.openxmlformats.org/officeDocument/2006/relationships/hyperlink" Target="mailto:jose.anjos@kroton.com.br" TargetMode="External"/><Relationship Id="rId10" Type="http://schemas.openxmlformats.org/officeDocument/2006/relationships/image" Target="../media/image19.png"/><Relationship Id="rId4" Type="http://schemas.openxmlformats.org/officeDocument/2006/relationships/hyperlink" Target="mailto:cap.anilto@gmail.com" TargetMode="External"/><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hyperlink" Target="https://chat.whatsapp.com/LbxHz2CsSMVF78hdGu4ZLb" TargetMode="External"/><Relationship Id="rId3" Type="http://schemas.openxmlformats.org/officeDocument/2006/relationships/notesSlide" Target="../notesSlides/notesSlide2.xml"/><Relationship Id="rId7" Type="http://schemas.openxmlformats.org/officeDocument/2006/relationships/hyperlink" Target="https://www.facebook.com/joseanilto/" TargetMode="External"/><Relationship Id="rId12" Type="http://schemas.openxmlformats.org/officeDocument/2006/relationships/image" Target="../media/image21.emf"/><Relationship Id="rId2" Type="http://schemas.openxmlformats.org/officeDocument/2006/relationships/slideLayout" Target="../slideLayouts/slideLayout29.xml"/><Relationship Id="rId1" Type="http://schemas.openxmlformats.org/officeDocument/2006/relationships/tags" Target="../tags/tag3.xml"/><Relationship Id="rId6" Type="http://schemas.openxmlformats.org/officeDocument/2006/relationships/hyperlink" Target="https://www.linkedin.com/in/jose-anilto-dos-anjos-75632952/" TargetMode="External"/><Relationship Id="rId11" Type="http://schemas.openxmlformats.org/officeDocument/2006/relationships/image" Target="../media/image20.png"/><Relationship Id="rId5" Type="http://schemas.openxmlformats.org/officeDocument/2006/relationships/hyperlink" Target="mailto:jose.anjos@kroton.com.br" TargetMode="External"/><Relationship Id="rId10" Type="http://schemas.openxmlformats.org/officeDocument/2006/relationships/image" Target="../media/image19.png"/><Relationship Id="rId4" Type="http://schemas.openxmlformats.org/officeDocument/2006/relationships/hyperlink" Target="mailto:cap.anilto@gmail.com" TargetMode="External"/><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3221665" y="4417626"/>
            <a:ext cx="8215194" cy="1754326"/>
          </a:xfrm>
          <a:prstGeom prst="rect">
            <a:avLst/>
          </a:prstGeom>
          <a:solidFill>
            <a:schemeClr val="bg1">
              <a:alpha val="52000"/>
            </a:schemeClr>
          </a:solidFill>
        </p:spPr>
        <p:txBody>
          <a:bodyPr wrap="square" rtlCol="0" anchor="ctr">
            <a:spAutoFit/>
          </a:bodyPr>
          <a:lstStyle/>
          <a:p>
            <a:pPr algn="r"/>
            <a:r>
              <a:rPr lang="en-US" sz="5400" dirty="0" err="1">
                <a:latin typeface="Lato Black" panose="020F0502020204030203" pitchFamily="34" charset="0"/>
                <a:ea typeface="Lato Black" panose="020F0502020204030203" pitchFamily="34" charset="0"/>
                <a:cs typeface="Lato Black" panose="020F0502020204030203" pitchFamily="34" charset="0"/>
              </a:rPr>
              <a:t>Arquiteturas</a:t>
            </a:r>
            <a:r>
              <a:rPr lang="en-US" sz="5400" dirty="0">
                <a:latin typeface="Lato Black" panose="020F0502020204030203" pitchFamily="34" charset="0"/>
                <a:ea typeface="Lato Black" panose="020F0502020204030203" pitchFamily="34" charset="0"/>
                <a:cs typeface="Lato Black" panose="020F0502020204030203" pitchFamily="34" charset="0"/>
              </a:rPr>
              <a:t> </a:t>
            </a:r>
          </a:p>
          <a:p>
            <a:pPr algn="r"/>
            <a:r>
              <a:rPr lang="en-US" sz="5400" dirty="0" err="1">
                <a:latin typeface="Lato Black" panose="020F0502020204030203" pitchFamily="34" charset="0"/>
                <a:ea typeface="Lato Black" panose="020F0502020204030203" pitchFamily="34" charset="0"/>
                <a:cs typeface="Lato Black" panose="020F0502020204030203" pitchFamily="34" charset="0"/>
              </a:rPr>
              <a:t>Paralelas</a:t>
            </a:r>
            <a:r>
              <a:rPr lang="en-US" sz="5400" dirty="0">
                <a:latin typeface="Lato Black" panose="020F0502020204030203" pitchFamily="34" charset="0"/>
                <a:ea typeface="Lato Black" panose="020F0502020204030203" pitchFamily="34" charset="0"/>
                <a:cs typeface="Lato Black" panose="020F0502020204030203" pitchFamily="34" charset="0"/>
              </a:rPr>
              <a:t> e </a:t>
            </a:r>
            <a:r>
              <a:rPr lang="en-US" sz="5400" dirty="0" err="1">
                <a:latin typeface="Lato Black" panose="020F0502020204030203" pitchFamily="34" charset="0"/>
                <a:ea typeface="Lato Black" panose="020F0502020204030203" pitchFamily="34" charset="0"/>
                <a:cs typeface="Lato Black" panose="020F0502020204030203" pitchFamily="34" charset="0"/>
              </a:rPr>
              <a:t>Distribuídas</a:t>
            </a:r>
            <a:endParaRPr lang="ko-KR" altLang="en-US" sz="5400" dirty="0">
              <a:latin typeface="Lato Black" panose="020F0502020204030203" pitchFamily="34" charset="0"/>
              <a:cs typeface="Lato Black" panose="020F0502020204030203" pitchFamily="34"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5695471" y="6175442"/>
            <a:ext cx="5741388" cy="379656"/>
          </a:xfrm>
          <a:prstGeom prst="rect">
            <a:avLst/>
          </a:prstGeom>
          <a:noFill/>
        </p:spPr>
        <p:txBody>
          <a:bodyPr wrap="square" rtlCol="0" anchor="ctr">
            <a:spAutoFit/>
          </a:bodyPr>
          <a:lstStyle/>
          <a:p>
            <a:pPr algn="r"/>
            <a:r>
              <a:rPr lang="en-US" altLang="ko-KR" sz="1867" dirty="0" err="1">
                <a:cs typeface="Arial" pitchFamily="34" charset="0"/>
              </a:rPr>
              <a:t>Apresentação</a:t>
            </a:r>
            <a:r>
              <a:rPr lang="en-US" altLang="ko-KR" sz="1867" dirty="0">
                <a:cs typeface="Arial" pitchFamily="34" charset="0"/>
              </a:rPr>
              <a:t> da </a:t>
            </a:r>
            <a:r>
              <a:rPr lang="en-US" altLang="ko-KR" sz="1867" dirty="0" err="1">
                <a:cs typeface="Arial" pitchFamily="34" charset="0"/>
              </a:rPr>
              <a:t>matéria</a:t>
            </a:r>
            <a:endParaRPr lang="ko-KR" altLang="en-US" sz="1867" dirty="0">
              <a:cs typeface="Arial" pitchFamily="34" charset="0"/>
            </a:endParaRPr>
          </a:p>
        </p:txBody>
      </p:sp>
      <p:pic>
        <p:nvPicPr>
          <p:cNvPr id="5" name="Imagem 4" descr="Logotipo, nome da empresa&#10;&#10;Descrição gerada automaticamente">
            <a:extLst>
              <a:ext uri="{FF2B5EF4-FFF2-40B4-BE49-F238E27FC236}">
                <a16:creationId xmlns:a16="http://schemas.microsoft.com/office/drawing/2014/main" id="{DFA69319-029B-4E60-B87C-DA3561B74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4380" y="820782"/>
            <a:ext cx="1701728" cy="623449"/>
          </a:xfrm>
          <a:prstGeom prst="rect">
            <a:avLst/>
          </a:prstGeom>
        </p:spPr>
      </p:pic>
      <p:pic>
        <p:nvPicPr>
          <p:cNvPr id="11" name="Imagem 10" descr="Logotipo, nome da empresa&#10;&#10;Descrição gerada automaticamente">
            <a:extLst>
              <a:ext uri="{FF2B5EF4-FFF2-40B4-BE49-F238E27FC236}">
                <a16:creationId xmlns:a16="http://schemas.microsoft.com/office/drawing/2014/main" id="{D6DA7D61-A2E6-4EBF-AFA2-9CAE185C5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9843" y="172461"/>
            <a:ext cx="2916265" cy="670741"/>
          </a:xfrm>
          <a:prstGeom prst="rect">
            <a:avLst/>
          </a:prstGeom>
        </p:spPr>
      </p:pic>
    </p:spTree>
    <p:extLst>
      <p:ext uri="{BB962C8B-B14F-4D97-AF65-F5344CB8AC3E}">
        <p14:creationId xmlns:p14="http://schemas.microsoft.com/office/powerpoint/2010/main" val="3057340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D4C395-9FDA-4FC3-9CCC-7965B306F6C6}"/>
              </a:ext>
            </a:extLst>
          </p:cNvPr>
          <p:cNvSpPr/>
          <p:nvPr/>
        </p:nvSpPr>
        <p:spPr>
          <a:xfrm>
            <a:off x="187235" y="154577"/>
            <a:ext cx="11817531" cy="6548846"/>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 name="TextBox 2">
            <a:extLst>
              <a:ext uri="{FF2B5EF4-FFF2-40B4-BE49-F238E27FC236}">
                <a16:creationId xmlns:a16="http://schemas.microsoft.com/office/drawing/2014/main" id="{EFDDFE08-D1A3-4890-B395-3D514078D9E9}"/>
              </a:ext>
            </a:extLst>
          </p:cNvPr>
          <p:cNvSpPr txBox="1"/>
          <p:nvPr/>
        </p:nvSpPr>
        <p:spPr>
          <a:xfrm>
            <a:off x="558475" y="829595"/>
            <a:ext cx="3894014" cy="92333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5400" b="0" i="0" u="none" strike="noStrike" kern="1200" cap="none" spc="0" normalizeH="0" baseline="0" noProof="0" dirty="0" err="1">
                <a:ln>
                  <a:noFill/>
                </a:ln>
                <a:solidFill>
                  <a:prstClr val="white"/>
                </a:solidFill>
                <a:effectLst/>
                <a:uLnTx/>
                <a:uFillTx/>
                <a:latin typeface="Arial"/>
                <a:cs typeface="Arial" pitchFamily="34" charset="0"/>
              </a:rPr>
              <a:t>Unidade</a:t>
            </a:r>
            <a:r>
              <a:rPr kumimoji="0" lang="en-US" altLang="ko-KR" sz="5400" b="0" i="0" u="none" strike="noStrike" kern="1200" cap="none" spc="0" normalizeH="0" baseline="0" noProof="0" dirty="0">
                <a:ln>
                  <a:noFill/>
                </a:ln>
                <a:solidFill>
                  <a:prstClr val="white"/>
                </a:solidFill>
                <a:effectLst/>
                <a:uLnTx/>
                <a:uFillTx/>
                <a:latin typeface="Arial"/>
                <a:cs typeface="Arial" pitchFamily="34" charset="0"/>
              </a:rPr>
              <a:t> 1</a:t>
            </a:r>
            <a:endParaRPr kumimoji="0" lang="ko-KR" altLang="en-US" sz="54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8" name="TextBox 7">
            <a:extLst>
              <a:ext uri="{FF2B5EF4-FFF2-40B4-BE49-F238E27FC236}">
                <a16:creationId xmlns:a16="http://schemas.microsoft.com/office/drawing/2014/main" id="{7600346D-4EC6-489B-98F2-B98E6CCAF024}"/>
              </a:ext>
            </a:extLst>
          </p:cNvPr>
          <p:cNvSpPr txBox="1"/>
          <p:nvPr/>
        </p:nvSpPr>
        <p:spPr>
          <a:xfrm>
            <a:off x="6431269" y="2796751"/>
            <a:ext cx="4568035" cy="3416320"/>
          </a:xfrm>
          <a:prstGeom prst="rect">
            <a:avLst/>
          </a:prstGeom>
          <a:solidFill>
            <a:schemeClr val="accent2">
              <a:alpha val="7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Por exemplo caso um dado seja armazenado em uma memória compartilhada é possível que duas threads acessem o dado ao mesmo tempo para realizar modificações. Neste caso é apenas uma delas deve realizar o acesso e faça as modificações para que, em seguida, a outra possa trabalhar em cima do dado atualizado. A escolha de qual processo terá prioridade pode ser feita com base em na prioridade de processos e threads dependendo do sistema e da situação. Para esse tema, sugiro a referência disponível em nossa biblioteca virtual, o livro: A referência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ltLang="ko-KR" sz="1200" dirty="0">
              <a:solidFill>
                <a:prstClr val="white"/>
              </a:solidFill>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TANEMBAUM, A. S. Maarten Van Steen. Sistemas distribuídos. Princípios e paradigmas. 2ª edição, Prentice Hall. São Paulo, 420p. 2007.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ltLang="ko-KR" sz="1200" dirty="0">
              <a:solidFill>
                <a:prstClr val="white"/>
              </a:solidFill>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O capítulo 3 trata de processos e threads e o capítulo 4 os fundamentos relacionados a comunicação orientada a mensagem e fluxo</a:t>
            </a:r>
            <a:r>
              <a:rPr kumimoji="0" lang="en-US" altLang="ko-KR" sz="1200" b="0" i="0" u="none" strike="noStrike" kern="1200" cap="none" spc="0" normalizeH="0" baseline="0" noProof="0" dirty="0">
                <a:ln>
                  <a:noFill/>
                </a:ln>
                <a:solidFill>
                  <a:prstClr val="white"/>
                </a:solidFill>
                <a:effectLst/>
                <a:uLnTx/>
                <a:uFillTx/>
                <a:latin typeface="Arial"/>
                <a:cs typeface="Arial" pitchFamily="34" charset="0"/>
              </a:rPr>
              <a:t>.</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12" name="TextBox 11">
            <a:extLst>
              <a:ext uri="{FF2B5EF4-FFF2-40B4-BE49-F238E27FC236}">
                <a16:creationId xmlns:a16="http://schemas.microsoft.com/office/drawing/2014/main" id="{544A1EBD-69FD-4FC1-B69E-607997C8103B}"/>
              </a:ext>
            </a:extLst>
          </p:cNvPr>
          <p:cNvSpPr txBox="1"/>
          <p:nvPr/>
        </p:nvSpPr>
        <p:spPr>
          <a:xfrm>
            <a:off x="721920" y="2796751"/>
            <a:ext cx="4499438" cy="3231654"/>
          </a:xfrm>
          <a:prstGeom prst="rect">
            <a:avLst/>
          </a:prstGeom>
          <a:solidFill>
            <a:schemeClr val="accent2">
              <a:alpha val="7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Uma referência que aborda essas arquiteturas e temos dois capítulos 17 e 18 dedicados para a abordagem de Organização Paralela é o livro de William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Stallings</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a partir das páginas 514 temos a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abordagen</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de processamento paralelo e em seguida computadores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multicore</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Na página 515 temos as abordagens de diferentes sistemas de processadores paralelos SISD, SIMD, MISD e MIMD. O livro pode ser encontrado em nossa biblioteca virtual e a referência completa é listada a seguir.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ltLang="ko-KR" sz="1200" dirty="0">
              <a:solidFill>
                <a:prstClr val="white"/>
              </a:solidFill>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STALLINGS, William. Arquitetura e Organização de Computadores 8a Edição. 2010. Disponível: Biblioteca Virtual.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ltLang="ko-KR" sz="1200" dirty="0">
              <a:solidFill>
                <a:prstClr val="white"/>
              </a:solidFill>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SHINDE, N. K., GUPTA, S. R. A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Comparison</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of</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Methods</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IJISET -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International</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Journal</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of</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Innovative</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Science,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Engineering</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&amp; Technology, Vol. 2 n. 9. 2015. Disponível em: http://ijiset.com/vol2/v2s9/IJISET_V2_I9_17.pdf. Acesso em: 16 de julho de 2020.</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717665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8B56C8-2ECC-40CE-8512-1AB853C9BE30}"/>
              </a:ext>
            </a:extLst>
          </p:cNvPr>
          <p:cNvSpPr txBox="1"/>
          <p:nvPr/>
        </p:nvSpPr>
        <p:spPr>
          <a:xfrm>
            <a:off x="3136348" y="4259132"/>
            <a:ext cx="2840383" cy="1754326"/>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5400" b="0" i="0" u="none" strike="noStrike" kern="1200" cap="none" spc="0" normalizeH="0" baseline="0" noProof="0" dirty="0" err="1">
                <a:ln>
                  <a:noFill/>
                </a:ln>
                <a:solidFill>
                  <a:prstClr val="black"/>
                </a:solidFill>
                <a:effectLst/>
                <a:uLnTx/>
                <a:uFillTx/>
                <a:latin typeface="Arial"/>
                <a:cs typeface="Arial" pitchFamily="34" charset="0"/>
              </a:rPr>
              <a:t>Unidade</a:t>
            </a:r>
            <a:r>
              <a:rPr kumimoji="0" lang="en-US" altLang="ko-KR" sz="5400" b="0" i="0" u="none" strike="noStrike" kern="1200" cap="none" spc="0" normalizeH="0" baseline="0" noProof="0" dirty="0">
                <a:ln>
                  <a:noFill/>
                </a:ln>
                <a:solidFill>
                  <a:prstClr val="black"/>
                </a:solidFill>
                <a:effectLst/>
                <a:uLnTx/>
                <a:uFillTx/>
                <a:latin typeface="Arial"/>
                <a:cs typeface="Arial" pitchFamily="34" charset="0"/>
              </a:rPr>
              <a:t> 2</a:t>
            </a:r>
            <a:endParaRPr kumimoji="0" lang="ko-KR" altLang="en-US" sz="54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6" name="TextBox 5">
            <a:extLst>
              <a:ext uri="{FF2B5EF4-FFF2-40B4-BE49-F238E27FC236}">
                <a16:creationId xmlns:a16="http://schemas.microsoft.com/office/drawing/2014/main" id="{A491A392-5961-4355-B6F3-87AE4424E1F1}"/>
              </a:ext>
            </a:extLst>
          </p:cNvPr>
          <p:cNvSpPr txBox="1"/>
          <p:nvPr/>
        </p:nvSpPr>
        <p:spPr>
          <a:xfrm>
            <a:off x="6096000" y="1283950"/>
            <a:ext cx="5703274" cy="4524315"/>
          </a:xfrm>
          <a:prstGeom prst="rect">
            <a:avLst/>
          </a:prstGeom>
          <a:solidFill>
            <a:schemeClr val="accent2">
              <a:alpha val="7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 unidade 2 é iniciada com as definições de memória distribuída e a hierarquia de memória. Dois pontos são importantes na hierarquia de memória. O primeiro deles é mostrar a diferença de tempo de acesso entre os diferentes níveis da memória bem como seu custo. O segundo ponto e mais importante para o cenário atual é falar da memória flash e como ela proporcionou uma mudança considerável na maneira como a hierarquia de memória é entendida. Os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SSDs</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são HDs cujo tempo de acesso é significativamente menor fabricados com tecnologia de memória flash. Estes HDs tornaram os computadores mais rápidos e permitiram, inclusive, que modelos mais antigos funcionassem de maneira a serem utilizados sem problema atualmente.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ltLang="ko-KR" sz="1200" dirty="0">
              <a:solidFill>
                <a:prstClr val="white"/>
              </a:solidFill>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Em nossa biblioteca virtual, Minha Biblioteca, existe uma referência que discute memória e gerência de memória: a seção 3 do artigo OLIVEIRA, R. S., CARISSIMI, A. S., TOSCANI, S. S.. Sistemas Operacionais. Revista de informática teórica e aplicada. Porto Alegre. Vol. 8, n. 3 (dez. 2001), p. 7-39 Disponível em: Minha biblioteca.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2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Na seção 2 os conceitos relativos às variáveis compartilhadas são apresentados. A memória compartilhada é o recurso computacional que será utilizado pelas Threads e Processos para viabilizar a utilização de memórias compartilhadas. As variáveis compartilhadas sofrem do mesmo problema das memórias compartilhadas em relação à gerencia de acessos e consistência de dados. O mecanismo do semáforo é explicado nesta seção como uma maneira de controle de acesso às variáveis que auxilia na questão da consistência de dados. </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8" name="TextBox 4">
            <a:extLst>
              <a:ext uri="{FF2B5EF4-FFF2-40B4-BE49-F238E27FC236}">
                <a16:creationId xmlns:a16="http://schemas.microsoft.com/office/drawing/2014/main" id="{51DEE7CB-50E8-4988-BB5D-B3713CFD957E}"/>
              </a:ext>
            </a:extLst>
          </p:cNvPr>
          <p:cNvSpPr txBox="1"/>
          <p:nvPr/>
        </p:nvSpPr>
        <p:spPr>
          <a:xfrm>
            <a:off x="6096001" y="466098"/>
            <a:ext cx="5703272" cy="307777"/>
          </a:xfrm>
          <a:prstGeom prst="rect">
            <a:avLst/>
          </a:prstGeom>
          <a:solidFill>
            <a:schemeClr val="accent2">
              <a:alpha val="7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a:cs typeface="Arial" pitchFamily="34" charset="0"/>
              </a:rPr>
              <a:t>Computação </a:t>
            </a:r>
            <a:r>
              <a:rPr kumimoji="0" lang="en-US" altLang="ko-KR" sz="1400" b="1" i="0" u="none" strike="noStrike" kern="1200" cap="none" spc="0" normalizeH="0" baseline="0" noProof="0" dirty="0" err="1">
                <a:ln>
                  <a:noFill/>
                </a:ln>
                <a:solidFill>
                  <a:prstClr val="white"/>
                </a:solidFill>
                <a:effectLst/>
                <a:uLnTx/>
                <a:uFillTx/>
                <a:latin typeface="Arial"/>
                <a:cs typeface="Arial" pitchFamily="34" charset="0"/>
              </a:rPr>
              <a:t>Paralela</a:t>
            </a:r>
            <a:r>
              <a:rPr kumimoji="0" lang="en-US" altLang="ko-KR" sz="1400" b="1" i="0" u="none" strike="noStrike" kern="1200" cap="none" spc="0" normalizeH="0" baseline="0" noProof="0" dirty="0">
                <a:ln>
                  <a:noFill/>
                </a:ln>
                <a:solidFill>
                  <a:prstClr val="white"/>
                </a:solidFill>
                <a:effectLst/>
                <a:uLnTx/>
                <a:uFillTx/>
                <a:latin typeface="Arial"/>
                <a:cs typeface="Arial" pitchFamily="34" charset="0"/>
              </a:rPr>
              <a:t> e </a:t>
            </a:r>
            <a:r>
              <a:rPr kumimoji="0" lang="en-US" altLang="ko-KR" sz="1400" b="1" i="0" u="none" strike="noStrike" kern="1200" cap="none" spc="0" normalizeH="0" baseline="0" noProof="0" dirty="0" err="1">
                <a:ln>
                  <a:noFill/>
                </a:ln>
                <a:solidFill>
                  <a:prstClr val="white"/>
                </a:solidFill>
                <a:effectLst/>
                <a:uLnTx/>
                <a:uFillTx/>
                <a:latin typeface="Arial"/>
                <a:cs typeface="Arial" pitchFamily="34" charset="0"/>
              </a:rPr>
              <a:t>Distribuída</a:t>
            </a:r>
            <a:endParaRPr kumimoji="0" lang="ko-KR" altLang="en-US" sz="1400" b="1"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2296607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D4C395-9FDA-4FC3-9CCC-7965B306F6C6}"/>
              </a:ext>
            </a:extLst>
          </p:cNvPr>
          <p:cNvSpPr/>
          <p:nvPr/>
        </p:nvSpPr>
        <p:spPr>
          <a:xfrm>
            <a:off x="187235" y="154577"/>
            <a:ext cx="11817531" cy="6548846"/>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 name="TextBox 2">
            <a:extLst>
              <a:ext uri="{FF2B5EF4-FFF2-40B4-BE49-F238E27FC236}">
                <a16:creationId xmlns:a16="http://schemas.microsoft.com/office/drawing/2014/main" id="{EFDDFE08-D1A3-4890-B395-3D514078D9E9}"/>
              </a:ext>
            </a:extLst>
          </p:cNvPr>
          <p:cNvSpPr txBox="1"/>
          <p:nvPr/>
        </p:nvSpPr>
        <p:spPr>
          <a:xfrm>
            <a:off x="558475" y="829595"/>
            <a:ext cx="3894014" cy="92333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5400" b="0" i="0" u="none" strike="noStrike" kern="1200" cap="none" spc="0" normalizeH="0" baseline="0" noProof="0" dirty="0" err="1">
                <a:ln>
                  <a:noFill/>
                </a:ln>
                <a:solidFill>
                  <a:prstClr val="white"/>
                </a:solidFill>
                <a:effectLst/>
                <a:uLnTx/>
                <a:uFillTx/>
                <a:latin typeface="Arial"/>
                <a:cs typeface="Arial" pitchFamily="34" charset="0"/>
              </a:rPr>
              <a:t>Unidade</a:t>
            </a:r>
            <a:r>
              <a:rPr kumimoji="0" lang="en-US" altLang="ko-KR" sz="5400" b="0" i="0" u="none" strike="noStrike" kern="1200" cap="none" spc="0" normalizeH="0" baseline="0" noProof="0" dirty="0">
                <a:ln>
                  <a:noFill/>
                </a:ln>
                <a:solidFill>
                  <a:prstClr val="white"/>
                </a:solidFill>
                <a:effectLst/>
                <a:uLnTx/>
                <a:uFillTx/>
                <a:latin typeface="Arial"/>
                <a:cs typeface="Arial" pitchFamily="34" charset="0"/>
              </a:rPr>
              <a:t> </a:t>
            </a:r>
            <a:r>
              <a:rPr lang="en-US" altLang="ko-KR" sz="5400" dirty="0">
                <a:solidFill>
                  <a:prstClr val="white"/>
                </a:solidFill>
                <a:latin typeface="Arial"/>
                <a:cs typeface="Arial" pitchFamily="34" charset="0"/>
              </a:rPr>
              <a:t>2</a:t>
            </a:r>
            <a:endParaRPr kumimoji="0" lang="ko-KR" altLang="en-US" sz="54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8" name="TextBox 7">
            <a:extLst>
              <a:ext uri="{FF2B5EF4-FFF2-40B4-BE49-F238E27FC236}">
                <a16:creationId xmlns:a16="http://schemas.microsoft.com/office/drawing/2014/main" id="{7600346D-4EC6-489B-98F2-B98E6CCAF024}"/>
              </a:ext>
            </a:extLst>
          </p:cNvPr>
          <p:cNvSpPr txBox="1"/>
          <p:nvPr/>
        </p:nvSpPr>
        <p:spPr>
          <a:xfrm>
            <a:off x="6528452" y="1596684"/>
            <a:ext cx="4568035" cy="4339650"/>
          </a:xfrm>
          <a:prstGeom prst="rect">
            <a:avLst/>
          </a:prstGeom>
          <a:solidFill>
            <a:schemeClr val="accent2">
              <a:alpha val="7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 parte de processos de sistemas distribuídos é complexa pois fatores externos devem ser considerados no ciclo de vida contrastando com a situação do processo que é executado em um sistema que não é distribuído. É importante o destaque para a comparação entre o processo de um sistema operacional normal e de um sistema operacional distribuído. O capítulo 3 do livro de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Tanembaum</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(2008, p. 42) apresenta toda a parte da teoria sobre processos em sistemas distribuídos.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2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 comunicação entre processos é tratada inicialmente nesta unidade na seção 4 que trata a passagem de mensagens. Esta é a maneira de comunicar processos em sistemas distribuídos enviando dados e executando funções de forma remota. As principais funções utilizadas neste processo de comunicação por passagem de mensagens devem ser tratadas: Broadcast,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Scatter</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Gather</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e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Reduce</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2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 comunicação orientada às mensagens é tratada no livro, que está disponível em Minha Biblioteca TANEMBAUM, A. S. Organização estruturada de computadores. 5ª edição, Prentice Hall. São Paulo, 452p. 2006, capítulo 4 parte 3 página 84. Disponível em: Minha Biblioteca. Neste material é possível estudar as principais questões relacionadas à plataforma.</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12" name="TextBox 11">
            <a:extLst>
              <a:ext uri="{FF2B5EF4-FFF2-40B4-BE49-F238E27FC236}">
                <a16:creationId xmlns:a16="http://schemas.microsoft.com/office/drawing/2014/main" id="{544A1EBD-69FD-4FC1-B69E-607997C8103B}"/>
              </a:ext>
            </a:extLst>
          </p:cNvPr>
          <p:cNvSpPr txBox="1"/>
          <p:nvPr/>
        </p:nvSpPr>
        <p:spPr>
          <a:xfrm>
            <a:off x="620319" y="2520014"/>
            <a:ext cx="4499438" cy="3416320"/>
          </a:xfrm>
          <a:prstGeom prst="rect">
            <a:avLst/>
          </a:prstGeom>
          <a:solidFill>
            <a:schemeClr val="accent2">
              <a:alpha val="7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 exclusão Mútua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Mutex</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também é apresentada, porém é importante explicar para os alunos que o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mutex</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pode ser entendido como um caso especial de semáforo, simplificando desta forma o entendimento. A referência a seguir está disponível em nossa biblioteca virtual: TANEMBAUM, A. S. Maarten Van Steen. Sistemas distribuídos. Princípios e paradigmas. 2ª edição, Prentice Hall. São Paulo, 420p. 2007. O capítulo 6 aborda os aspectos de sincronização como sincronização de relógios, semáforos e a exclusão Mútua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Mutex</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).Disponível na Minha biblioteca A questão de sincronização e acesso é discutida no capítulo 6 do livro TANEMBAUM, A. S. Organização estruturada de computadores. 5ª edição, Prentice Hall. São Paulo, 452p. 2006. Página 140. Disponível em: Minha Biblioteca.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ltLang="ko-KR" sz="1200" dirty="0">
              <a:solidFill>
                <a:prstClr val="white"/>
              </a:solidFill>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Os conceitos apresentados neste capítulo também são abordados na seção 3 desta unidade que fala de processos e como são encarados por sistemas distribuídos.</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159240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68015155-8A35-41EB-A0F4-F5D3C96CDE71}"/>
              </a:ext>
            </a:extLst>
          </p:cNvPr>
          <p:cNvPicPr>
            <a:picLocks noChangeAspect="1"/>
          </p:cNvPicPr>
          <p:nvPr/>
        </p:nvPicPr>
        <p:blipFill>
          <a:blip r:embed="rId2"/>
          <a:stretch>
            <a:fillRect/>
          </a:stretch>
        </p:blipFill>
        <p:spPr>
          <a:xfrm>
            <a:off x="6158509" y="3464169"/>
            <a:ext cx="5700397" cy="3173865"/>
          </a:xfrm>
          <a:prstGeom prst="rect">
            <a:avLst/>
          </a:prstGeom>
        </p:spPr>
      </p:pic>
      <p:sp>
        <p:nvSpPr>
          <p:cNvPr id="3" name="TextBox 2">
            <a:extLst>
              <a:ext uri="{FF2B5EF4-FFF2-40B4-BE49-F238E27FC236}">
                <a16:creationId xmlns:a16="http://schemas.microsoft.com/office/drawing/2014/main" id="{038B56C8-2ECC-40CE-8512-1AB853C9BE30}"/>
              </a:ext>
            </a:extLst>
          </p:cNvPr>
          <p:cNvSpPr txBox="1"/>
          <p:nvPr/>
        </p:nvSpPr>
        <p:spPr>
          <a:xfrm>
            <a:off x="3136348" y="4259132"/>
            <a:ext cx="2840383" cy="1754326"/>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5400" b="0" i="0" u="none" strike="noStrike" kern="1200" cap="none" spc="0" normalizeH="0" baseline="0" noProof="0" dirty="0" err="1">
                <a:ln>
                  <a:noFill/>
                </a:ln>
                <a:solidFill>
                  <a:prstClr val="black"/>
                </a:solidFill>
                <a:effectLst/>
                <a:uLnTx/>
                <a:uFillTx/>
                <a:latin typeface="Arial"/>
                <a:cs typeface="Arial" pitchFamily="34" charset="0"/>
              </a:rPr>
              <a:t>Unidade</a:t>
            </a:r>
            <a:r>
              <a:rPr kumimoji="0" lang="en-US" altLang="ko-KR" sz="5400" b="0" i="0" u="none" strike="noStrike" kern="1200" cap="none" spc="0" normalizeH="0" baseline="0" noProof="0" dirty="0">
                <a:ln>
                  <a:noFill/>
                </a:ln>
                <a:solidFill>
                  <a:prstClr val="black"/>
                </a:solidFill>
                <a:effectLst/>
                <a:uLnTx/>
                <a:uFillTx/>
                <a:latin typeface="Arial"/>
                <a:cs typeface="Arial" pitchFamily="34" charset="0"/>
              </a:rPr>
              <a:t> 3</a:t>
            </a:r>
            <a:endParaRPr kumimoji="0" lang="ko-KR" altLang="en-US" sz="54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6" name="TextBox 5">
            <a:extLst>
              <a:ext uri="{FF2B5EF4-FFF2-40B4-BE49-F238E27FC236}">
                <a16:creationId xmlns:a16="http://schemas.microsoft.com/office/drawing/2014/main" id="{A491A392-5961-4355-B6F3-87AE4424E1F1}"/>
              </a:ext>
            </a:extLst>
          </p:cNvPr>
          <p:cNvSpPr txBox="1"/>
          <p:nvPr/>
        </p:nvSpPr>
        <p:spPr>
          <a:xfrm>
            <a:off x="4439478" y="1155845"/>
            <a:ext cx="7370839" cy="2492990"/>
          </a:xfrm>
          <a:prstGeom prst="rect">
            <a:avLst/>
          </a:prstGeom>
          <a:solidFill>
            <a:schemeClr val="accent2">
              <a:alpha val="7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 unidade 3 tem como principal objetivo apresentar as principais ferramentas de desenvolvimento de programas paralelos em ambientes distribuídos, juntamente com a parte do passo-a-passo para criação de um programa paralelo.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2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Neste caso é sempre interessante ter foco em dois objetivos de aprendizagem: a questão da passagem de mensagens e a parte de elaboração de programas paralelos. Caso ao final desta unidade os alunos tenham o conhecimento sobre estes dois tópicos a unidade foi bem sucedida.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2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Ian Foster, um pesquisador da área de sistemas paralelos e distribuídos, propôs um método em seu trabalho para a elaboração de programas paralelos (FOSTER, 1995). Este método é um dos mais utilizados e bem sucedidos para a criação de software otimizado para execução em plataformas paralelas. A Figura 1.1 apresenta o passo-a-passo a ser seguido e trabalhado com os alunos.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8" name="TextBox 4">
            <a:extLst>
              <a:ext uri="{FF2B5EF4-FFF2-40B4-BE49-F238E27FC236}">
                <a16:creationId xmlns:a16="http://schemas.microsoft.com/office/drawing/2014/main" id="{51DEE7CB-50E8-4988-BB5D-B3713CFD957E}"/>
              </a:ext>
            </a:extLst>
          </p:cNvPr>
          <p:cNvSpPr txBox="1"/>
          <p:nvPr/>
        </p:nvSpPr>
        <p:spPr>
          <a:xfrm>
            <a:off x="6107045" y="474932"/>
            <a:ext cx="5703272" cy="307777"/>
          </a:xfrm>
          <a:prstGeom prst="rect">
            <a:avLst/>
          </a:prstGeom>
          <a:solidFill>
            <a:schemeClr val="accent2">
              <a:alpha val="7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err="1">
                <a:ln>
                  <a:noFill/>
                </a:ln>
                <a:solidFill>
                  <a:prstClr val="white"/>
                </a:solidFill>
                <a:effectLst/>
                <a:uLnTx/>
                <a:uFillTx/>
                <a:latin typeface="Arial"/>
                <a:cs typeface="Arial" pitchFamily="34" charset="0"/>
              </a:rPr>
              <a:t>Paradigmas</a:t>
            </a:r>
            <a:r>
              <a:rPr kumimoji="0" lang="en-US" altLang="ko-KR" sz="1400" b="1" i="0" u="none" strike="noStrike" kern="1200" cap="none" spc="0" normalizeH="0" baseline="0" noProof="0" dirty="0">
                <a:ln>
                  <a:noFill/>
                </a:ln>
                <a:solidFill>
                  <a:prstClr val="white"/>
                </a:solidFill>
                <a:effectLst/>
                <a:uLnTx/>
                <a:uFillTx/>
                <a:latin typeface="Arial"/>
                <a:cs typeface="Arial" pitchFamily="34" charset="0"/>
              </a:rPr>
              <a:t> e ferramentas da </a:t>
            </a:r>
            <a:r>
              <a:rPr kumimoji="0" lang="en-US" altLang="ko-KR" sz="1400" b="1" i="0" u="none" strike="noStrike" kern="1200" cap="none" spc="0" normalizeH="0" baseline="0" noProof="0" dirty="0" err="1">
                <a:ln>
                  <a:noFill/>
                </a:ln>
                <a:solidFill>
                  <a:prstClr val="white"/>
                </a:solidFill>
                <a:effectLst/>
                <a:uLnTx/>
                <a:uFillTx/>
                <a:latin typeface="Arial"/>
                <a:cs typeface="Arial" pitchFamily="34" charset="0"/>
              </a:rPr>
              <a:t>programação</a:t>
            </a:r>
            <a:r>
              <a:rPr kumimoji="0" lang="en-US" altLang="ko-KR" sz="1400" b="1"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sz="1400" b="1" i="0" u="none" strike="noStrike" kern="1200" cap="none" spc="0" normalizeH="0" baseline="0" noProof="0" dirty="0" err="1">
                <a:ln>
                  <a:noFill/>
                </a:ln>
                <a:solidFill>
                  <a:prstClr val="white"/>
                </a:solidFill>
                <a:effectLst/>
                <a:uLnTx/>
                <a:uFillTx/>
                <a:latin typeface="Arial"/>
                <a:cs typeface="Arial" pitchFamily="34" charset="0"/>
              </a:rPr>
              <a:t>paralela</a:t>
            </a:r>
            <a:r>
              <a:rPr kumimoji="0" lang="en-US" altLang="ko-KR" sz="1400" b="1" i="0" u="none" strike="noStrike" kern="1200" cap="none" spc="0" normalizeH="0" baseline="0" noProof="0" dirty="0">
                <a:ln>
                  <a:noFill/>
                </a:ln>
                <a:solidFill>
                  <a:prstClr val="white"/>
                </a:solidFill>
                <a:effectLst/>
                <a:uLnTx/>
                <a:uFillTx/>
                <a:latin typeface="Arial"/>
                <a:cs typeface="Arial" pitchFamily="34" charset="0"/>
              </a:rPr>
              <a:t> e </a:t>
            </a:r>
            <a:r>
              <a:rPr kumimoji="0" lang="en-US" altLang="ko-KR" sz="1400" b="1" i="0" u="none" strike="noStrike" kern="1200" cap="none" spc="0" normalizeH="0" baseline="0" noProof="0" dirty="0" err="1">
                <a:ln>
                  <a:noFill/>
                </a:ln>
                <a:solidFill>
                  <a:prstClr val="white"/>
                </a:solidFill>
                <a:effectLst/>
                <a:uLnTx/>
                <a:uFillTx/>
                <a:latin typeface="Arial"/>
                <a:cs typeface="Arial" pitchFamily="34" charset="0"/>
              </a:rPr>
              <a:t>distribuida</a:t>
            </a:r>
            <a:endParaRPr kumimoji="0" lang="ko-KR" altLang="en-US" sz="1400" b="1"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139974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D4C395-9FDA-4FC3-9CCC-7965B306F6C6}"/>
              </a:ext>
            </a:extLst>
          </p:cNvPr>
          <p:cNvSpPr/>
          <p:nvPr/>
        </p:nvSpPr>
        <p:spPr>
          <a:xfrm>
            <a:off x="187234" y="154577"/>
            <a:ext cx="11817531" cy="6548846"/>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 name="TextBox 2">
            <a:extLst>
              <a:ext uri="{FF2B5EF4-FFF2-40B4-BE49-F238E27FC236}">
                <a16:creationId xmlns:a16="http://schemas.microsoft.com/office/drawing/2014/main" id="{EFDDFE08-D1A3-4890-B395-3D514078D9E9}"/>
              </a:ext>
            </a:extLst>
          </p:cNvPr>
          <p:cNvSpPr txBox="1"/>
          <p:nvPr/>
        </p:nvSpPr>
        <p:spPr>
          <a:xfrm>
            <a:off x="558475" y="829595"/>
            <a:ext cx="3894014" cy="92333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5400" b="0" i="0" u="none" strike="noStrike" kern="1200" cap="none" spc="0" normalizeH="0" baseline="0" noProof="0" dirty="0" err="1">
                <a:ln>
                  <a:noFill/>
                </a:ln>
                <a:solidFill>
                  <a:prstClr val="white"/>
                </a:solidFill>
                <a:effectLst/>
                <a:uLnTx/>
                <a:uFillTx/>
                <a:latin typeface="Arial"/>
                <a:cs typeface="Arial" pitchFamily="34" charset="0"/>
              </a:rPr>
              <a:t>Unidade</a:t>
            </a:r>
            <a:r>
              <a:rPr kumimoji="0" lang="en-US" altLang="ko-KR" sz="5400" b="0" i="0" u="none" strike="noStrike" kern="1200" cap="none" spc="0" normalizeH="0" baseline="0" noProof="0" dirty="0">
                <a:ln>
                  <a:noFill/>
                </a:ln>
                <a:solidFill>
                  <a:prstClr val="white"/>
                </a:solidFill>
                <a:effectLst/>
                <a:uLnTx/>
                <a:uFillTx/>
                <a:latin typeface="Arial"/>
                <a:cs typeface="Arial" pitchFamily="34" charset="0"/>
              </a:rPr>
              <a:t> </a:t>
            </a:r>
            <a:r>
              <a:rPr lang="en-US" altLang="ko-KR" sz="5400" dirty="0">
                <a:solidFill>
                  <a:prstClr val="white"/>
                </a:solidFill>
                <a:latin typeface="Arial"/>
                <a:cs typeface="Arial" pitchFamily="34" charset="0"/>
              </a:rPr>
              <a:t>3</a:t>
            </a:r>
            <a:endParaRPr kumimoji="0" lang="ko-KR" altLang="en-US" sz="54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8" name="TextBox 7">
            <a:extLst>
              <a:ext uri="{FF2B5EF4-FFF2-40B4-BE49-F238E27FC236}">
                <a16:creationId xmlns:a16="http://schemas.microsoft.com/office/drawing/2014/main" id="{7600346D-4EC6-489B-98F2-B98E6CCAF024}"/>
              </a:ext>
            </a:extLst>
          </p:cNvPr>
          <p:cNvSpPr txBox="1"/>
          <p:nvPr/>
        </p:nvSpPr>
        <p:spPr>
          <a:xfrm>
            <a:off x="6524034" y="2520014"/>
            <a:ext cx="4568035" cy="2862322"/>
          </a:xfrm>
          <a:prstGeom prst="rect">
            <a:avLst/>
          </a:prstGeom>
          <a:solidFill>
            <a:schemeClr val="accent2">
              <a:alpha val="7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Em um livro disponível em Minha Biblioteca: TANEMBAUM, A. S. Organização estruturada de computadores. 5ª edição, Prentice Hall. São Paulo, 452p. 2006. Disponível em: minha biblioteca. Capítulo 6 o assunto de chamada de procedimento remoto (RPC) é abordado na página 84.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ltLang="ko-KR" sz="1200" dirty="0">
              <a:solidFill>
                <a:prstClr val="white"/>
              </a:solidFill>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Em seguida o livro trará da parte da interface de troca de mensagens MPI na página 86 explicando cada uma das funções e como devem ser utilizadas.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2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 parte de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openMP</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possui um site todo voltado para a comunidade que utiliza o modelo que preza por um paralelismo explícito em sua programação - https://www.openmp.org/. No site existem manuais de referência, livros e também uma seção de perguntas e repostas.</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12" name="TextBox 11">
            <a:extLst>
              <a:ext uri="{FF2B5EF4-FFF2-40B4-BE49-F238E27FC236}">
                <a16:creationId xmlns:a16="http://schemas.microsoft.com/office/drawing/2014/main" id="{544A1EBD-69FD-4FC1-B69E-607997C8103B}"/>
              </a:ext>
            </a:extLst>
          </p:cNvPr>
          <p:cNvSpPr txBox="1"/>
          <p:nvPr/>
        </p:nvSpPr>
        <p:spPr>
          <a:xfrm>
            <a:off x="620319" y="2520014"/>
            <a:ext cx="4499438" cy="2862322"/>
          </a:xfrm>
          <a:prstGeom prst="rect">
            <a:avLst/>
          </a:prstGeom>
          <a:solidFill>
            <a:schemeClr val="accent2">
              <a:alpha val="7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As etapas descritas sobre como projetar um algoritmo paralelo para um determinado problema mostram que a tarefa é complexa e deve ser feita apenas quando se conhece bem as características do problema.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2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As características peculiares de cada problema, em geral, indicam o melhor caminho para seguir quando se constrói um algoritmo paralelo para solucionar um determinado problema.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ltLang="ko-KR" sz="1200" dirty="0">
              <a:solidFill>
                <a:prstClr val="white"/>
              </a:solidFill>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É fato que nem todos os problemas irão atingir um grau de otimização satisfatório com sua paralelização, e neste caso é importante saber identificar tais situações e optar pela implementação sequencial. Em geral, ocorre quando são muitos processos/threads se comunicando ao longo do processamento</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4016198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8B56C8-2ECC-40CE-8512-1AB853C9BE30}"/>
              </a:ext>
            </a:extLst>
          </p:cNvPr>
          <p:cNvSpPr txBox="1"/>
          <p:nvPr/>
        </p:nvSpPr>
        <p:spPr>
          <a:xfrm>
            <a:off x="3127513" y="4404906"/>
            <a:ext cx="2840383" cy="1754326"/>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5400" b="0" i="0" u="none" strike="noStrike" kern="1200" cap="none" spc="0" normalizeH="0" baseline="0" noProof="0" dirty="0" err="1">
                <a:ln>
                  <a:noFill/>
                </a:ln>
                <a:solidFill>
                  <a:prstClr val="black"/>
                </a:solidFill>
                <a:effectLst/>
                <a:uLnTx/>
                <a:uFillTx/>
                <a:latin typeface="Arial"/>
                <a:cs typeface="Arial" pitchFamily="34" charset="0"/>
              </a:rPr>
              <a:t>Unidade</a:t>
            </a:r>
            <a:r>
              <a:rPr kumimoji="0" lang="en-US" altLang="ko-KR" sz="5400" b="0" i="0" u="none" strike="noStrike" kern="1200" cap="none" spc="0" normalizeH="0" baseline="0" noProof="0" dirty="0">
                <a:ln>
                  <a:noFill/>
                </a:ln>
                <a:solidFill>
                  <a:prstClr val="black"/>
                </a:solidFill>
                <a:effectLst/>
                <a:uLnTx/>
                <a:uFillTx/>
                <a:latin typeface="Arial"/>
                <a:cs typeface="Arial" pitchFamily="34" charset="0"/>
              </a:rPr>
              <a:t> 4</a:t>
            </a:r>
            <a:endParaRPr kumimoji="0" lang="ko-KR" altLang="en-US" sz="54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6" name="TextBox 5">
            <a:extLst>
              <a:ext uri="{FF2B5EF4-FFF2-40B4-BE49-F238E27FC236}">
                <a16:creationId xmlns:a16="http://schemas.microsoft.com/office/drawing/2014/main" id="{A491A392-5961-4355-B6F3-87AE4424E1F1}"/>
              </a:ext>
            </a:extLst>
          </p:cNvPr>
          <p:cNvSpPr txBox="1"/>
          <p:nvPr/>
        </p:nvSpPr>
        <p:spPr>
          <a:xfrm>
            <a:off x="6096000" y="1226523"/>
            <a:ext cx="5714317" cy="4708981"/>
          </a:xfrm>
          <a:prstGeom prst="rect">
            <a:avLst/>
          </a:prstGeom>
          <a:solidFill>
            <a:schemeClr val="accent2">
              <a:alpha val="7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 unidade 4 tem foco em mais ferramentas de programação, porém para programas paralelos e não distribuídos. Além disso, são exploradas técnicas de análise de desempenho e aplicações.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2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 parte de análise de desempenho de programas paralelos pode ser encontrada no capítulo 2 do trabalho PIOLA,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Thatyana</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de Faria. Avaliação de desempenho de sistemas paralelos baseada em descrição simplificada do programa e da arquitetura. 2002. Dissertação (Mestrado em Física Aplicada) - Instituto de Física de São Carlos, Universidade de São Paulo, São Carlos, 2002. doi:10.11606/D.76.2002.tde-04112002-105025. Acesso em: 2020-08-10. Disponível em: Minha Biblioteca.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2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Nesta unidade é importante começar com a definição de que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Pthreads</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é um padrão criado para organizar o desenvolvimento de software paralelo. Em um determinado momento diversos programadores ao redor do mundo desenvolviam softwares em paralelo sem seguir padrão algum, o que fazia com que fosse complicado entender os códigos ou mesmo portá-los para outras arquiteturas.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2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O material da UFMG (2015) sobre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pthreads</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mostra conceitos simples, como implementar e utilizar a biblioteca. É interessante fazer exemplos de códigos com os alunos para fixarem o conteúdo e este material tem exemplos simples fáceis de trabalhar. A referência completa é listada a seguir: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UFMG. Programando Threads em C. 2015. Disponível em: http://www2.dcc.ufmg.br/disciplinas/aeds3_turmaN/pthreads.pdf. Acesso em: 17 de julho de 2020.</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8" name="TextBox 4">
            <a:extLst>
              <a:ext uri="{FF2B5EF4-FFF2-40B4-BE49-F238E27FC236}">
                <a16:creationId xmlns:a16="http://schemas.microsoft.com/office/drawing/2014/main" id="{51DEE7CB-50E8-4988-BB5D-B3713CFD957E}"/>
              </a:ext>
            </a:extLst>
          </p:cNvPr>
          <p:cNvSpPr txBox="1"/>
          <p:nvPr/>
        </p:nvSpPr>
        <p:spPr>
          <a:xfrm>
            <a:off x="6107045" y="474932"/>
            <a:ext cx="5703272" cy="523220"/>
          </a:xfrm>
          <a:prstGeom prst="rect">
            <a:avLst/>
          </a:prstGeom>
          <a:solidFill>
            <a:schemeClr val="accent2">
              <a:alpha val="7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err="1">
                <a:ln>
                  <a:noFill/>
                </a:ln>
                <a:solidFill>
                  <a:prstClr val="white"/>
                </a:solidFill>
                <a:effectLst/>
                <a:uLnTx/>
                <a:uFillTx/>
                <a:latin typeface="Arial"/>
                <a:cs typeface="Arial" pitchFamily="34" charset="0"/>
              </a:rPr>
              <a:t>Análise</a:t>
            </a:r>
            <a:r>
              <a:rPr kumimoji="0" lang="en-US" altLang="ko-KR" sz="1400" b="1"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sz="1400" b="1" i="0" u="none" strike="noStrike" kern="1200" cap="none" spc="0" normalizeH="0" baseline="0" noProof="0" dirty="0" err="1">
                <a:ln>
                  <a:noFill/>
                </a:ln>
                <a:solidFill>
                  <a:prstClr val="white"/>
                </a:solidFill>
                <a:effectLst/>
                <a:uLnTx/>
                <a:uFillTx/>
                <a:latin typeface="Arial"/>
                <a:cs typeface="Arial" pitchFamily="34" charset="0"/>
              </a:rPr>
              <a:t>desempenho</a:t>
            </a:r>
            <a:r>
              <a:rPr kumimoji="0" lang="en-US" altLang="ko-KR" sz="1400" b="1"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sz="1400" b="1" i="0" u="none" strike="noStrike" kern="1200" cap="none" spc="0" normalizeH="0" baseline="0" noProof="0" dirty="0" err="1">
                <a:ln>
                  <a:noFill/>
                </a:ln>
                <a:solidFill>
                  <a:prstClr val="white"/>
                </a:solidFill>
                <a:effectLst/>
                <a:uLnTx/>
                <a:uFillTx/>
                <a:latin typeface="Arial"/>
                <a:cs typeface="Arial" pitchFamily="34" charset="0"/>
              </a:rPr>
              <a:t>depuração</a:t>
            </a:r>
            <a:r>
              <a:rPr kumimoji="0" lang="en-US" altLang="ko-KR" sz="1400" b="1" i="0" u="none" strike="noStrike" kern="1200" cap="none" spc="0" normalizeH="0" baseline="0" noProof="0" dirty="0">
                <a:ln>
                  <a:noFill/>
                </a:ln>
                <a:solidFill>
                  <a:prstClr val="white"/>
                </a:solidFill>
                <a:effectLst/>
                <a:uLnTx/>
                <a:uFillTx/>
                <a:latin typeface="Arial"/>
                <a:cs typeface="Arial" pitchFamily="34" charset="0"/>
              </a:rPr>
              <a:t> de </a:t>
            </a:r>
            <a:r>
              <a:rPr kumimoji="0" lang="en-US" altLang="ko-KR" sz="1400" b="1" i="0" u="none" strike="noStrike" kern="1200" cap="none" spc="0" normalizeH="0" baseline="0" noProof="0" dirty="0" err="1">
                <a:ln>
                  <a:noFill/>
                </a:ln>
                <a:solidFill>
                  <a:prstClr val="white"/>
                </a:solidFill>
                <a:effectLst/>
                <a:uLnTx/>
                <a:uFillTx/>
                <a:latin typeface="Arial"/>
                <a:cs typeface="Arial" pitchFamily="34" charset="0"/>
              </a:rPr>
              <a:t>programas</a:t>
            </a:r>
            <a:r>
              <a:rPr kumimoji="0" lang="en-US" altLang="ko-KR" sz="1400" b="1"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sz="1400" b="1" i="0" u="none" strike="noStrike" kern="1200" cap="none" spc="0" normalizeH="0" baseline="0" noProof="0" dirty="0" err="1">
                <a:ln>
                  <a:noFill/>
                </a:ln>
                <a:solidFill>
                  <a:prstClr val="white"/>
                </a:solidFill>
                <a:effectLst/>
                <a:uLnTx/>
                <a:uFillTx/>
                <a:latin typeface="Arial"/>
                <a:cs typeface="Arial" pitchFamily="34" charset="0"/>
              </a:rPr>
              <a:t>paralelos</a:t>
            </a:r>
            <a:r>
              <a:rPr kumimoji="0" lang="en-US" altLang="ko-KR" sz="1400" b="1" i="0" u="none" strike="noStrike" kern="1200" cap="none" spc="0" normalizeH="0" baseline="0" noProof="0" dirty="0">
                <a:ln>
                  <a:noFill/>
                </a:ln>
                <a:solidFill>
                  <a:prstClr val="white"/>
                </a:solidFill>
                <a:effectLst/>
                <a:uLnTx/>
                <a:uFillTx/>
                <a:latin typeface="Arial"/>
                <a:cs typeface="Arial" pitchFamily="34" charset="0"/>
              </a:rPr>
              <a:t> e </a:t>
            </a:r>
            <a:r>
              <a:rPr kumimoji="0" lang="en-US" altLang="ko-KR" sz="1400" b="1" i="0" u="none" strike="noStrike" kern="1200" cap="none" spc="0" normalizeH="0" baseline="0" noProof="0" dirty="0" err="1">
                <a:ln>
                  <a:noFill/>
                </a:ln>
                <a:solidFill>
                  <a:prstClr val="white"/>
                </a:solidFill>
                <a:effectLst/>
                <a:uLnTx/>
                <a:uFillTx/>
                <a:latin typeface="Arial"/>
                <a:cs typeface="Arial" pitchFamily="34" charset="0"/>
              </a:rPr>
              <a:t>distribuídos</a:t>
            </a:r>
            <a:endParaRPr kumimoji="0" lang="ko-KR" altLang="en-US" sz="1400" b="1"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3797464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D4C395-9FDA-4FC3-9CCC-7965B306F6C6}"/>
              </a:ext>
            </a:extLst>
          </p:cNvPr>
          <p:cNvSpPr/>
          <p:nvPr/>
        </p:nvSpPr>
        <p:spPr>
          <a:xfrm>
            <a:off x="187234" y="154577"/>
            <a:ext cx="11817531" cy="6548846"/>
          </a:xfrm>
          <a:prstGeom prst="rect">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 name="TextBox 2">
            <a:extLst>
              <a:ext uri="{FF2B5EF4-FFF2-40B4-BE49-F238E27FC236}">
                <a16:creationId xmlns:a16="http://schemas.microsoft.com/office/drawing/2014/main" id="{EFDDFE08-D1A3-4890-B395-3D514078D9E9}"/>
              </a:ext>
            </a:extLst>
          </p:cNvPr>
          <p:cNvSpPr txBox="1"/>
          <p:nvPr/>
        </p:nvSpPr>
        <p:spPr>
          <a:xfrm>
            <a:off x="558475" y="829595"/>
            <a:ext cx="3894014" cy="92333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5400" b="0" i="0" u="none" strike="noStrike" kern="1200" cap="none" spc="0" normalizeH="0" baseline="0" noProof="0" dirty="0" err="1">
                <a:ln>
                  <a:noFill/>
                </a:ln>
                <a:solidFill>
                  <a:prstClr val="white"/>
                </a:solidFill>
                <a:effectLst/>
                <a:uLnTx/>
                <a:uFillTx/>
                <a:latin typeface="Arial"/>
                <a:cs typeface="Arial" pitchFamily="34" charset="0"/>
              </a:rPr>
              <a:t>Unidade</a:t>
            </a:r>
            <a:r>
              <a:rPr kumimoji="0" lang="en-US" altLang="ko-KR" sz="5400" b="0" i="0" u="none" strike="noStrike" kern="1200" cap="none" spc="0" normalizeH="0" baseline="0" noProof="0" dirty="0">
                <a:ln>
                  <a:noFill/>
                </a:ln>
                <a:solidFill>
                  <a:prstClr val="white"/>
                </a:solidFill>
                <a:effectLst/>
                <a:uLnTx/>
                <a:uFillTx/>
                <a:latin typeface="Arial"/>
                <a:cs typeface="Arial" pitchFamily="34" charset="0"/>
              </a:rPr>
              <a:t> </a:t>
            </a:r>
            <a:r>
              <a:rPr lang="en-US" altLang="ko-KR" sz="5400" dirty="0">
                <a:solidFill>
                  <a:prstClr val="white"/>
                </a:solidFill>
                <a:latin typeface="Arial"/>
                <a:cs typeface="Arial" pitchFamily="34" charset="0"/>
              </a:rPr>
              <a:t>4</a:t>
            </a:r>
            <a:endParaRPr kumimoji="0" lang="ko-KR" altLang="en-US" sz="54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8" name="TextBox 7">
            <a:extLst>
              <a:ext uri="{FF2B5EF4-FFF2-40B4-BE49-F238E27FC236}">
                <a16:creationId xmlns:a16="http://schemas.microsoft.com/office/drawing/2014/main" id="{7600346D-4EC6-489B-98F2-B98E6CCAF024}"/>
              </a:ext>
            </a:extLst>
          </p:cNvPr>
          <p:cNvSpPr txBox="1"/>
          <p:nvPr/>
        </p:nvSpPr>
        <p:spPr>
          <a:xfrm>
            <a:off x="6524034" y="2520014"/>
            <a:ext cx="4568035" cy="2862322"/>
          </a:xfrm>
          <a:prstGeom prst="rect">
            <a:avLst/>
          </a:prstGeom>
          <a:solidFill>
            <a:schemeClr val="accent2">
              <a:alpha val="7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Outra parte importante desta unidade é a seção 3 que trata da análise de desempenho de programas paralelos. Neste caso é importante alertar os alunos para a questão do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SpeedUP</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ltLang="ko-KR" sz="1200" dirty="0">
              <a:solidFill>
                <a:prstClr val="white"/>
              </a:solidFill>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Quando se utiliza o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SpeedUP</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simplesmente a análise fica superficial e pode não refletir a maneira correta de se avaliar o desempenho do paralelo em relação ao código sequencial. Para uma análise mais completa recomenda-se a utilização da lei de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Amdahl</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Uma referência que contém a fórmula de cálculo e diversos exemplos é o trabalho de Castro (2020).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2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 última seção desta unidade é sobre técnicas de programação paralela. Neste caso, temos dois exemplos e casos no link, disponível em: http://www.lsi.usp.br/~phoenix/parex/parint.html Acesso em: 10 ago. 2020.</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12" name="TextBox 11">
            <a:extLst>
              <a:ext uri="{FF2B5EF4-FFF2-40B4-BE49-F238E27FC236}">
                <a16:creationId xmlns:a16="http://schemas.microsoft.com/office/drawing/2014/main" id="{544A1EBD-69FD-4FC1-B69E-607997C8103B}"/>
              </a:ext>
            </a:extLst>
          </p:cNvPr>
          <p:cNvSpPr txBox="1"/>
          <p:nvPr/>
        </p:nvSpPr>
        <p:spPr>
          <a:xfrm>
            <a:off x="774928" y="3074012"/>
            <a:ext cx="4499438" cy="2308324"/>
          </a:xfrm>
          <a:prstGeom prst="rect">
            <a:avLst/>
          </a:prstGeom>
          <a:solidFill>
            <a:schemeClr val="accent2">
              <a:alpha val="7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 ideia de compiladores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paralelizadores</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é complexa (apresentada na seção 2), porém é simples resumir sua atuação. A ideia era que o compilador gerasse um código paralelo a partir de marcações em códigos sequenciais.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ltLang="ko-KR" sz="1200" dirty="0">
              <a:solidFill>
                <a:prstClr val="white"/>
              </a:solidFill>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Devido à complexidade existe a linguagem LINDA que simula a execução paralela para fins de verificação. Por mais que seja interessante saber da existência destas ferramentas sua utilização é restrita.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ltLang="ko-KR" sz="1200" dirty="0">
              <a:solidFill>
                <a:prstClr val="white"/>
              </a:solidFill>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Um tutorial da linguagem LINDA pode ser encontrado em Associates (2006).</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231458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491A392-5961-4355-B6F3-87AE4424E1F1}"/>
              </a:ext>
            </a:extLst>
          </p:cNvPr>
          <p:cNvSpPr txBox="1"/>
          <p:nvPr/>
        </p:nvSpPr>
        <p:spPr>
          <a:xfrm>
            <a:off x="4996069" y="1588750"/>
            <a:ext cx="6814247" cy="2308324"/>
          </a:xfrm>
          <a:prstGeom prst="rect">
            <a:avLst/>
          </a:prstGeom>
          <a:solidFill>
            <a:schemeClr val="accent2">
              <a:alpha val="7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Normalmente, nesta disciplina a parte complexa é a implementação. A utilização de bibliotecas para programas paralelos está melhor devido a atualizações nas linguagens como C++ e JAVA em suas últimas versões. Mesmo assim, a mudança de paradigma de programação é complexa pois os alunos estão acostumados a programar de forma sequencial utilizando o compilador de uma forma padrão.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 necessidade de elaborar e testar programas paralelos faz com que seja necessária a utilização de bibliotecas e/ou sistemas específicos. No caso das threads as mudanças atuais na linguagem C++ e a existência de bibliotecas na linguagem JAVA facilitam o processo.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Um tutorial de threads em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c++</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completo pode ser acessado em: https://www.bogotobogo.com/</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cplusplus</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/C11/1_C11_creating_thread.php. Neste site é possível encontrar exemplos com utilização da biblioteca Thread da linguagem C++ que atualmente implementa o ambiente e as funções para programação paralela na linguagem.</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8" name="TextBox 4">
            <a:extLst>
              <a:ext uri="{FF2B5EF4-FFF2-40B4-BE49-F238E27FC236}">
                <a16:creationId xmlns:a16="http://schemas.microsoft.com/office/drawing/2014/main" id="{51DEE7CB-50E8-4988-BB5D-B3713CFD957E}"/>
              </a:ext>
            </a:extLst>
          </p:cNvPr>
          <p:cNvSpPr txBox="1"/>
          <p:nvPr/>
        </p:nvSpPr>
        <p:spPr>
          <a:xfrm>
            <a:off x="4996070" y="474932"/>
            <a:ext cx="6814247" cy="738664"/>
          </a:xfrm>
          <a:prstGeom prst="rect">
            <a:avLst/>
          </a:prstGeom>
          <a:solidFill>
            <a:schemeClr val="accent2">
              <a:alpha val="7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400" b="1" i="0" u="none" strike="noStrike" kern="1200" cap="none" spc="0" normalizeH="0" baseline="0" noProof="0" dirty="0">
                <a:ln>
                  <a:noFill/>
                </a:ln>
                <a:solidFill>
                  <a:prstClr val="white"/>
                </a:solidFill>
                <a:effectLst/>
                <a:uLnTx/>
                <a:uFillTx/>
                <a:latin typeface="Arial"/>
                <a:cs typeface="Arial" pitchFamily="34" charset="0"/>
              </a:rPr>
              <a:t>As dúvidas mais relevantes dos alunos sobre alguns dos temas da disciplina e quais caminhos e/ou indicações de leituras podem auxiliar no esclarecimento de cada uma delas.</a:t>
            </a:r>
            <a:endParaRPr kumimoji="0" lang="ko-KR" altLang="en-US" sz="14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5" name="TextBox 5">
            <a:extLst>
              <a:ext uri="{FF2B5EF4-FFF2-40B4-BE49-F238E27FC236}">
                <a16:creationId xmlns:a16="http://schemas.microsoft.com/office/drawing/2014/main" id="{607935E4-7CA3-4F4E-B0F7-F176E68DFE16}"/>
              </a:ext>
            </a:extLst>
          </p:cNvPr>
          <p:cNvSpPr txBox="1"/>
          <p:nvPr/>
        </p:nvSpPr>
        <p:spPr>
          <a:xfrm>
            <a:off x="4996069" y="4219306"/>
            <a:ext cx="6814248" cy="2123658"/>
          </a:xfrm>
          <a:prstGeom prst="rect">
            <a:avLst/>
          </a:prstGeom>
          <a:solidFill>
            <a:schemeClr val="accent2">
              <a:alpha val="7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Em JAVA é possível utilizar a referência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Deitel</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&amp;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Deitel</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(2016, p. 747) que possui o capítulo 23, todo abordando concorrência,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sincronicação</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de threads e multithreading.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O livro pode ser encontrado em nossa Biblioteca virtual: DEITEL, Paul J.; DEITEL, Harvey M. Java: como programar. Pearson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educacion</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No caso da programação distribuída é mais complexo. Normalmente, utiliza-se o sistema operacional Linux devido a sua estrutura que facilita o processo de comunicação entre dois dispositivos ou máquinas e permite a execução de bibliotecas de sistemas distribuídos. O vídeo https://mpitutorial.com/tutorials/mpi-hello-world/ mostra como realizar um programa simples utilizando a passagem de mensagens.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 partir da utilização da programação paralela e a consulta aos materiais apresentados é possível que as dúvidas e problemas básicos tenham sido solucionados.</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2476219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491A392-5961-4355-B6F3-87AE4424E1F1}"/>
              </a:ext>
            </a:extLst>
          </p:cNvPr>
          <p:cNvSpPr txBox="1"/>
          <p:nvPr/>
        </p:nvSpPr>
        <p:spPr>
          <a:xfrm>
            <a:off x="4996069" y="1120676"/>
            <a:ext cx="6814247" cy="2123658"/>
          </a:xfrm>
          <a:prstGeom prst="rect">
            <a:avLst/>
          </a:prstGeom>
          <a:solidFill>
            <a:schemeClr val="accent2">
              <a:alpha val="7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 programação paralela e distribuída é uma realidade para a área de computação como um todo sendo que não é mais um assunto que gera polêmica em seu estudo.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ltLang="ko-KR" sz="1200" dirty="0">
              <a:solidFill>
                <a:prstClr val="white"/>
              </a:solidFill>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Além disso, a importância da área e os benefícios alcançados ao longo dos últimos anos demonstram ser unanimidade que este modelo de computação é a tendência para o futuro da programação.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ltLang="ko-KR" sz="1200" dirty="0">
              <a:solidFill>
                <a:prstClr val="white"/>
              </a:solidFill>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Dois temas extras e importantes para os dias atuais serão introduzidos: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ltLang="ko-KR" sz="1200" dirty="0">
              <a:solidFill>
                <a:prstClr val="white"/>
              </a:solidFill>
              <a:latin typeface="Arial"/>
              <a:cs typeface="Arial"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GPUS e programação CUDA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altLang="ko-KR" sz="1200" dirty="0">
                <a:solidFill>
                  <a:prstClr val="white"/>
                </a:solidFill>
                <a:latin typeface="Arial"/>
                <a:cs typeface="Arial" pitchFamily="34" charset="0"/>
              </a:rPr>
              <a:t>Computação em nuvem (Cloud </a:t>
            </a:r>
            <a:r>
              <a:rPr lang="pt-BR" altLang="ko-KR" sz="1200" dirty="0" err="1">
                <a:solidFill>
                  <a:prstClr val="white"/>
                </a:solidFill>
                <a:latin typeface="Arial"/>
                <a:cs typeface="Arial" pitchFamily="34" charset="0"/>
              </a:rPr>
              <a:t>Computing</a:t>
            </a:r>
            <a:r>
              <a:rPr lang="pt-BR" altLang="ko-KR" sz="1200" dirty="0">
                <a:solidFill>
                  <a:prstClr val="white"/>
                </a:solidFill>
                <a:latin typeface="Arial"/>
                <a:cs typeface="Arial" pitchFamily="34" charset="0"/>
              </a:rPr>
              <a:t>)</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8" name="TextBox 4">
            <a:extLst>
              <a:ext uri="{FF2B5EF4-FFF2-40B4-BE49-F238E27FC236}">
                <a16:creationId xmlns:a16="http://schemas.microsoft.com/office/drawing/2014/main" id="{51DEE7CB-50E8-4988-BB5D-B3713CFD957E}"/>
              </a:ext>
            </a:extLst>
          </p:cNvPr>
          <p:cNvSpPr txBox="1"/>
          <p:nvPr/>
        </p:nvSpPr>
        <p:spPr>
          <a:xfrm>
            <a:off x="4996070" y="474932"/>
            <a:ext cx="6814247" cy="307777"/>
          </a:xfrm>
          <a:prstGeom prst="rect">
            <a:avLst/>
          </a:prstGeom>
          <a:solidFill>
            <a:schemeClr val="accent2">
              <a:alpha val="7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400" b="1" i="0" u="none" strike="noStrike" kern="1200" cap="none" spc="0" normalizeH="0" baseline="0" noProof="0" dirty="0">
                <a:ln>
                  <a:noFill/>
                </a:ln>
                <a:solidFill>
                  <a:prstClr val="white"/>
                </a:solidFill>
                <a:effectLst/>
                <a:uLnTx/>
                <a:uFillTx/>
                <a:latin typeface="Arial"/>
                <a:cs typeface="Arial" pitchFamily="34" charset="0"/>
              </a:rPr>
              <a:t>Dentre os temas abordados na disciplina existe algum assunto polêmico?</a:t>
            </a:r>
            <a:endParaRPr kumimoji="0" lang="ko-KR" altLang="en-US" sz="1400" b="1"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1038908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491A392-5961-4355-B6F3-87AE4424E1F1}"/>
              </a:ext>
            </a:extLst>
          </p:cNvPr>
          <p:cNvSpPr txBox="1"/>
          <p:nvPr/>
        </p:nvSpPr>
        <p:spPr>
          <a:xfrm>
            <a:off x="4996069" y="1305342"/>
            <a:ext cx="6814247" cy="2123658"/>
          </a:xfrm>
          <a:prstGeom prst="rect">
            <a:avLst/>
          </a:prstGeom>
          <a:solidFill>
            <a:schemeClr val="accent2">
              <a:alpha val="7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O aluno que trabalha hoje na área de computação está em contato direto com sistemas paralelos e distribuídos. Os computadores atualmente possuem processadores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multinúcleo</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que executam as tarefas de forma paralela. Todos os computadores e sistemas estão em rede, sejam internas ou externas, e utilizam os conceitos de computação distribuída para o processamento de dados e troca de informações.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2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Entender o funcionamento destes sistemas e das plataformas paralelas é uma necessidade atual. Ao se programar um sistema, independentemente de ser desktop, mobile, web ou qualquer outra plataforma, é necessário considerar as questões da execução paralela. A divisão das partes do software em threads de tarefas que podem ser executadas rapidamente sem dependência de dados é uma realidade de quase todos os programadores atuantes no mercado de trabalho.</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8" name="TextBox 4">
            <a:extLst>
              <a:ext uri="{FF2B5EF4-FFF2-40B4-BE49-F238E27FC236}">
                <a16:creationId xmlns:a16="http://schemas.microsoft.com/office/drawing/2014/main" id="{51DEE7CB-50E8-4988-BB5D-B3713CFD957E}"/>
              </a:ext>
            </a:extLst>
          </p:cNvPr>
          <p:cNvSpPr txBox="1"/>
          <p:nvPr/>
        </p:nvSpPr>
        <p:spPr>
          <a:xfrm>
            <a:off x="4996070" y="474932"/>
            <a:ext cx="6814247" cy="523220"/>
          </a:xfrm>
          <a:prstGeom prst="rect">
            <a:avLst/>
          </a:prstGeom>
          <a:solidFill>
            <a:schemeClr val="accent2">
              <a:alpha val="7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400" b="1" i="0" u="none" strike="noStrike" kern="1200" cap="none" spc="0" normalizeH="0" baseline="0" noProof="0" dirty="0">
                <a:ln>
                  <a:noFill/>
                </a:ln>
                <a:solidFill>
                  <a:prstClr val="white"/>
                </a:solidFill>
                <a:effectLst/>
                <a:uLnTx/>
                <a:uFillTx/>
                <a:latin typeface="Arial"/>
                <a:cs typeface="Arial" pitchFamily="34" charset="0"/>
              </a:rPr>
              <a:t>Qual aplicabilidade dos conteúdos desenvolvidos na disciplina para a vida profissional do aluno?</a:t>
            </a:r>
            <a:endParaRPr kumimoji="0" lang="ko-KR" altLang="en-US" sz="14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4" name="TextBox 5">
            <a:extLst>
              <a:ext uri="{FF2B5EF4-FFF2-40B4-BE49-F238E27FC236}">
                <a16:creationId xmlns:a16="http://schemas.microsoft.com/office/drawing/2014/main" id="{2400427C-76C1-4113-A8B4-66967239EE3F}"/>
              </a:ext>
            </a:extLst>
          </p:cNvPr>
          <p:cNvSpPr txBox="1"/>
          <p:nvPr/>
        </p:nvSpPr>
        <p:spPr>
          <a:xfrm>
            <a:off x="4996068" y="3653185"/>
            <a:ext cx="6814247" cy="1938992"/>
          </a:xfrm>
          <a:prstGeom prst="rect">
            <a:avLst/>
          </a:prstGeom>
          <a:solidFill>
            <a:schemeClr val="accent2">
              <a:alpha val="7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No artigo de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Marowka</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(2008) aborda questões da necessidade de se pensar um programa em paralelo e implementá-lo de forma otimizada. Segundo o autor, em 2008 já existia a visão de que a programação paralela representava o novo ponto de transição na maneira como engenheiros de software iriam programar.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Ao longo dos 12 anos seguintes esta previsão foi confirmada com sucesso considerando os processadores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multicore</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e a maneira como estão sendo programados.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MAROWKA, A.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Think</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Parallel</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Teaching</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Parallel</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Programming</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Today. IEEE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Distributed</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Systems Online, vol. 9, n. 8. 2008. Disponível em: https://ieeexplore.ieee.org/</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stamp</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stamp.jsp?tp</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=&amp;</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arnumber</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=4657555. Acesso em: 16 de julho de 2020.</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3674594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86E09873-D83D-48B7-95D2-2D8A0E0DC3D6}"/>
              </a:ext>
            </a:extLst>
          </p:cNvPr>
          <p:cNvSpPr txBox="1"/>
          <p:nvPr/>
        </p:nvSpPr>
        <p:spPr>
          <a:xfrm>
            <a:off x="234017" y="2773536"/>
            <a:ext cx="6309793" cy="2862322"/>
          </a:xfrm>
          <a:prstGeom prst="rect">
            <a:avLst/>
          </a:prstGeom>
          <a:noFill/>
          <a:ln w="63500">
            <a:solidFill>
              <a:schemeClr val="accent1"/>
            </a:solidFill>
          </a:ln>
        </p:spPr>
        <p:txBody>
          <a:bodyPr wrap="square" rtlCol="0">
            <a:spAutoFit/>
          </a:bodyPr>
          <a:lstStyle/>
          <a:p>
            <a:endParaRPr lang="pt-BR" dirty="0">
              <a:solidFill>
                <a:srgbClr val="FF0000"/>
              </a:solidFill>
            </a:endParaRPr>
          </a:p>
          <a:p>
            <a:endParaRPr lang="pt-BR" dirty="0">
              <a:solidFill>
                <a:srgbClr val="FF0000"/>
              </a:solidFill>
            </a:endParaRPr>
          </a:p>
          <a:p>
            <a:r>
              <a:rPr lang="pt-BR" dirty="0">
                <a:solidFill>
                  <a:srgbClr val="FF0000"/>
                </a:solidFill>
              </a:rPr>
              <a:t>ATENÇÃO : As aulas serão no </a:t>
            </a:r>
            <a:r>
              <a:rPr lang="pt-BR" dirty="0" err="1">
                <a:solidFill>
                  <a:srgbClr val="FF0000"/>
                </a:solidFill>
              </a:rPr>
              <a:t>Teams</a:t>
            </a:r>
            <a:r>
              <a:rPr lang="pt-BR" dirty="0">
                <a:solidFill>
                  <a:srgbClr val="FF0000"/>
                </a:solidFill>
              </a:rPr>
              <a:t>, no link:</a:t>
            </a:r>
          </a:p>
          <a:p>
            <a:endParaRPr lang="pt-BR" dirty="0"/>
          </a:p>
          <a:p>
            <a:r>
              <a:rPr lang="pt-BR" dirty="0">
                <a:hlinkClick r:id="rId2"/>
              </a:rPr>
              <a:t>https://teams.microsoft.com/l/channel/19%3aVrARD31LQg-LQww6Ac3qU_m9K1kwwtshUbE5DFyZ_eQ1%40thread.tacv2/Geral?groupId=a651ce5d-3b50-44c8-a7ca-ea1f534ccaa0&amp;tenantId=beaae459-8b6e-459f-8731-f882c7472b64</a:t>
            </a:r>
            <a:endParaRPr lang="pt-BR" dirty="0"/>
          </a:p>
          <a:p>
            <a:endParaRPr lang="pt-BR" dirty="0"/>
          </a:p>
        </p:txBody>
      </p:sp>
    </p:spTree>
    <p:extLst>
      <p:ext uri="{BB962C8B-B14F-4D97-AF65-F5344CB8AC3E}">
        <p14:creationId xmlns:p14="http://schemas.microsoft.com/office/powerpoint/2010/main" val="158664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491A392-5961-4355-B6F3-87AE4424E1F1}"/>
              </a:ext>
            </a:extLst>
          </p:cNvPr>
          <p:cNvSpPr txBox="1"/>
          <p:nvPr/>
        </p:nvSpPr>
        <p:spPr>
          <a:xfrm>
            <a:off x="4996069" y="1305342"/>
            <a:ext cx="6814247" cy="2308324"/>
          </a:xfrm>
          <a:prstGeom prst="rect">
            <a:avLst/>
          </a:prstGeom>
          <a:solidFill>
            <a:schemeClr val="accent2">
              <a:alpha val="7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 programação paralela está evoluindo rapidamente devido ao grande número de plataformas paralelas disponíveis para a programação. Esta demanda é resultado de anos de desenvolvimento de soluções paralelas na área de hardware e sistemas distribuídos. Dentre os tópicos mais pesquisados na área de programação paralela e distribuída está a questão do balanceamento de carga.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Dado que um software paralelo possui sua divisão de trabalho entre os possíveis núcleos ou computadores disponíveis para processamento, como realizar a divisão de forma a maximizar o trabalho feito no tempo diminuindo o número de unidades ociosas. Aliado a estes problemas está o consumo de energia que deve ser controlado também. Computadores utilizados para processamento paralelo tendem a consumir mais energia seja pelo hardware que possui um mais número de unidades de processamento, seja por ser um aglomerado de computadores formando um cluster.</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8" name="TextBox 4">
            <a:extLst>
              <a:ext uri="{FF2B5EF4-FFF2-40B4-BE49-F238E27FC236}">
                <a16:creationId xmlns:a16="http://schemas.microsoft.com/office/drawing/2014/main" id="{51DEE7CB-50E8-4988-BB5D-B3713CFD957E}"/>
              </a:ext>
            </a:extLst>
          </p:cNvPr>
          <p:cNvSpPr txBox="1"/>
          <p:nvPr/>
        </p:nvSpPr>
        <p:spPr>
          <a:xfrm>
            <a:off x="4996070" y="474932"/>
            <a:ext cx="6814247" cy="523220"/>
          </a:xfrm>
          <a:prstGeom prst="rect">
            <a:avLst/>
          </a:prstGeom>
          <a:solidFill>
            <a:schemeClr val="accent2">
              <a:alpha val="7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400" b="1" i="0" u="none" strike="noStrike" kern="1200" cap="none" spc="0" normalizeH="0" baseline="0" noProof="0" dirty="0">
                <a:ln>
                  <a:noFill/>
                </a:ln>
                <a:solidFill>
                  <a:prstClr val="white"/>
                </a:solidFill>
                <a:effectLst/>
                <a:uLnTx/>
                <a:uFillTx/>
                <a:latin typeface="Arial"/>
                <a:cs typeface="Arial" pitchFamily="34" charset="0"/>
              </a:rPr>
              <a:t>Há algum fato recente ou alguma atualização acerca dos conteúdos abordados na disciplina?</a:t>
            </a:r>
            <a:endParaRPr kumimoji="0" lang="ko-KR" altLang="en-US" sz="14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4" name="TextBox 5">
            <a:extLst>
              <a:ext uri="{FF2B5EF4-FFF2-40B4-BE49-F238E27FC236}">
                <a16:creationId xmlns:a16="http://schemas.microsoft.com/office/drawing/2014/main" id="{2400427C-76C1-4113-A8B4-66967239EE3F}"/>
              </a:ext>
            </a:extLst>
          </p:cNvPr>
          <p:cNvSpPr txBox="1"/>
          <p:nvPr/>
        </p:nvSpPr>
        <p:spPr>
          <a:xfrm>
            <a:off x="4996069" y="3920856"/>
            <a:ext cx="6814247" cy="2123658"/>
          </a:xfrm>
          <a:prstGeom prst="rect">
            <a:avLst/>
          </a:prstGeom>
          <a:solidFill>
            <a:schemeClr val="accent2">
              <a:alpha val="7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Um artigo interessante e recente sobre o tema, de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Zarins</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e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Weiland</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(2020) trata do balanceamento de carga progressivo em um cenário que utiliza memória distribuída. Este trabalho considera sistemas que ao passar do tempo de execução apresentam aumento do número de processos a serem executados sendo necessário realizar o balanceamento de carga de forma dinâmica. A solução apresentada foi considerar as unidades de processamento de dados como nós de um grafo e entre elas aplicar uma camada de balanceamento. O resultado do trabalho apresentou melhora de até 4.05x no tempo de execução dos algoritmos testados.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Sendo assim, é possível perceber que ao fazer corretamente o balanceamento de carga de um software paralelo é possível atingir uma melhora significativa em seu tempo de execução. Este resultado mostra a importância do balanceamento de carga para a programação paralela e distribuída.</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227747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491A392-5961-4355-B6F3-87AE4424E1F1}"/>
              </a:ext>
            </a:extLst>
          </p:cNvPr>
          <p:cNvSpPr txBox="1"/>
          <p:nvPr/>
        </p:nvSpPr>
        <p:spPr>
          <a:xfrm>
            <a:off x="4996069" y="1305342"/>
            <a:ext cx="6814247" cy="2492990"/>
          </a:xfrm>
          <a:prstGeom prst="rect">
            <a:avLst/>
          </a:prstGeom>
          <a:solidFill>
            <a:schemeClr val="accent2">
              <a:alpha val="7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 programação paralela está evoluindo rapidamente devido ao grande número de plataformas paralelas disponíveis para a programação. Esta demanda é resultado de anos de desenvolvimento de soluções paralelas na área de hardware e sistemas distribuídos. Dentre os tópicos mais pesquisados na área de programação paralela e distribuída está a questão do balanceamento de carga.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2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Dado que um software paralelo possui sua divisão de trabalho entre os possíveis núcleos ou computadores disponíveis para processamento, como realizar a divisão de forma a maximizar o trabalho feito no tempo diminuindo o número de unidades ociosas. Aliado a estes problemas está o consumo de energia que deve ser controlado também. Computadores utilizados para processamento paralelo tendem a consumir mais energia seja pelo hardware que possui um mais número de unidades de processamento, seja por ser um aglomerado de computadores formando um cluster.</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8" name="TextBox 4">
            <a:extLst>
              <a:ext uri="{FF2B5EF4-FFF2-40B4-BE49-F238E27FC236}">
                <a16:creationId xmlns:a16="http://schemas.microsoft.com/office/drawing/2014/main" id="{51DEE7CB-50E8-4988-BB5D-B3713CFD957E}"/>
              </a:ext>
            </a:extLst>
          </p:cNvPr>
          <p:cNvSpPr txBox="1"/>
          <p:nvPr/>
        </p:nvSpPr>
        <p:spPr>
          <a:xfrm>
            <a:off x="4996070" y="474932"/>
            <a:ext cx="6814247" cy="523220"/>
          </a:xfrm>
          <a:prstGeom prst="rect">
            <a:avLst/>
          </a:prstGeom>
          <a:solidFill>
            <a:schemeClr val="accent2">
              <a:alpha val="7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400" b="1" i="0" u="none" strike="noStrike" kern="1200" cap="none" spc="0" normalizeH="0" baseline="0" noProof="0" dirty="0">
                <a:ln>
                  <a:noFill/>
                </a:ln>
                <a:solidFill>
                  <a:prstClr val="white"/>
                </a:solidFill>
                <a:effectLst/>
                <a:uLnTx/>
                <a:uFillTx/>
                <a:latin typeface="Arial"/>
                <a:cs typeface="Arial" pitchFamily="34" charset="0"/>
              </a:rPr>
              <a:t>Existe algum ponto relevante que não tenha sido abordado em nenhum dos tópicos acima?</a:t>
            </a:r>
            <a:endParaRPr kumimoji="0" lang="ko-KR" altLang="en-US" sz="14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4" name="TextBox 5">
            <a:extLst>
              <a:ext uri="{FF2B5EF4-FFF2-40B4-BE49-F238E27FC236}">
                <a16:creationId xmlns:a16="http://schemas.microsoft.com/office/drawing/2014/main" id="{2400427C-76C1-4113-A8B4-66967239EE3F}"/>
              </a:ext>
            </a:extLst>
          </p:cNvPr>
          <p:cNvSpPr txBox="1"/>
          <p:nvPr/>
        </p:nvSpPr>
        <p:spPr>
          <a:xfrm>
            <a:off x="4996069" y="4105522"/>
            <a:ext cx="6814247" cy="2123658"/>
          </a:xfrm>
          <a:prstGeom prst="rect">
            <a:avLst/>
          </a:prstGeom>
          <a:solidFill>
            <a:schemeClr val="accent2">
              <a:alpha val="7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Uma questão interessante no assunto de sistemas paralelos e distribuídos é o impacto de sua utilização na área de sistemas embarcados e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IoT</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(do inglês, Internet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of</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Things</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Estes sistemas podem ter ampla utilização em aplicações que necessitam de alto nível de processamento, porém, em geral, tais sistemas consomem energia e seu hardware ocupa uma área de chip proibitiva em vários casos.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2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Em aplicações onde o fornecimento de energia é escasso vários outros aspectos do sistema devem ser repensados e, entre eles, a capacidade de processamento. Um processador com diversos núcleos pode ser uma alternativa interessante para desktops, porém em sistemas embarcados a alta capacidade de processamento pode custar caro em relação ao consumo de energia.</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1511546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491A392-5961-4355-B6F3-87AE4424E1F1}"/>
              </a:ext>
            </a:extLst>
          </p:cNvPr>
          <p:cNvSpPr txBox="1"/>
          <p:nvPr/>
        </p:nvSpPr>
        <p:spPr>
          <a:xfrm>
            <a:off x="4996069" y="519046"/>
            <a:ext cx="6814247" cy="3231654"/>
          </a:xfrm>
          <a:prstGeom prst="rect">
            <a:avLst/>
          </a:prstGeom>
          <a:solidFill>
            <a:schemeClr val="accent2">
              <a:alpha val="7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Já no caso de sistemas distribuídos a questão muda um pouco de foco e alguns benefícios são encontrados. Uma das áreas importantes é a de Redes de Sensores Sem Fio (RSSF) que configura um conjunto de nós sensores interconectados para a solução de problemas onde a informação é distribuída em um grande dispositivo ou mesmo em uma grande área.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ltLang="ko-KR" sz="1200" dirty="0">
              <a:solidFill>
                <a:prstClr val="white"/>
              </a:solidFill>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No caso do monitoramento de equipamentos estas redes são chamadas de RSSF industriais e visam a otimização do processo produtivo com base nas informações coletadas, o que hoje chamamos de Indústria 4.0.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2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O artigo de Gomes et. al. (2014) faz uma abordagem dos fatores limitantes destas redes como interferências, largura de banda de comunicação e o consumo de energia de rede que será integrada à rede industrial. Todos estes fatores devem ser levados em consideração na construção da rede para a obtenção de resultados satisfatórios.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2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GOMES, R. D. et al. Desafios de Redes de Sensores sem Fio Industriais. Revista de Tecnologia da Informação e Comunicação,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S.l</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v. 4, n. 1, p. 16-27, jul. 2014. ISSN 2237-5104. Disponível em: &lt; http://rtic.com.br/index.php/rtic/article/view/44 &gt;. Acesso em: 16 de julho de 2020.</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2524912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Estação de metrô&#10;&#10;Descrição gerada automaticamente com confiança média">
            <a:extLst>
              <a:ext uri="{FF2B5EF4-FFF2-40B4-BE49-F238E27FC236}">
                <a16:creationId xmlns:a16="http://schemas.microsoft.com/office/drawing/2014/main" id="{D553836B-C372-419F-A554-301AC27FD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20" y="2004732"/>
            <a:ext cx="5238750" cy="3181350"/>
          </a:xfrm>
          <a:prstGeom prst="rect">
            <a:avLst/>
          </a:prstGeom>
        </p:spPr>
      </p:pic>
      <p:sp>
        <p:nvSpPr>
          <p:cNvPr id="6" name="TextBox 5">
            <a:extLst>
              <a:ext uri="{FF2B5EF4-FFF2-40B4-BE49-F238E27FC236}">
                <a16:creationId xmlns:a16="http://schemas.microsoft.com/office/drawing/2014/main" id="{A491A392-5961-4355-B6F3-87AE4424E1F1}"/>
              </a:ext>
            </a:extLst>
          </p:cNvPr>
          <p:cNvSpPr txBox="1"/>
          <p:nvPr/>
        </p:nvSpPr>
        <p:spPr>
          <a:xfrm>
            <a:off x="2818295" y="925446"/>
            <a:ext cx="8992022" cy="5339923"/>
          </a:xfrm>
          <a:prstGeom prst="rect">
            <a:avLst/>
          </a:prstGeom>
          <a:solidFill>
            <a:schemeClr val="accent2">
              <a:alpha val="96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ASSOCIATES, S. C. Tutorial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on</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Parallel</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Programming</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with</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Linda. 2006. Disponível em: https://www.cse.chalmers.se/edu/course/TDA384_LP1/files/lectures/semantic-linda-biglectur e.pdf. Acesso em: 17 de julho de 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CASTRO, P. A. Lei de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Amdahl</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2020. Disponível em: http://www.comp.ita.br/~pauloac/ce703/ce 703_cap2_p2.pdf. Acesso em 17 de julho de 2020.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1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DEITEL, Paul J.; DEITEL, Harvey M. Java: como programar. Pearson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educacion</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2016.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1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GOMES, R. D. et al. Desafios de Redes de Sensores sem Fio Industriais. Revista de Tecnologia da Informação e Comunicação,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S.l</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v. 4, n. 1, p. 16-27, jul. 2014. ISSN 2237-5104. Disponível em: &lt; http://rtic.com.br/index.php/rtic/article/view/44 &gt;. Acesso em: 16 de julho de 2020.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1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FOSTER, I.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Designing</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and</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building</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Parralel</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Programs</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vol</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191.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Addison</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Wesley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Publishing</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Company</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Reading. 1995.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1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INTEL.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Parallel</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Computing</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Background. THE MANYCORE SHIFT: Microsoft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Parallel</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Computing</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Initiative</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Ushers</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Computing</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into</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the</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Next Era. Disponível em: https://www.intel.com/</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pressroom</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/kits/</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upcrc</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/ParallelComputing_backgrounder.pdf. Acesso em: 16 de julho de 2020.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1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MAROWKA, A.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Think</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Parallel</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Teaching</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Parallel</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Programming</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Today. IEEE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Distributed</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Systems Online, vol. 9, n. 8. 2008. Disponível em: https://ieeexplore.ieee.org/</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stamp</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stamp.jsp?tp</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=&amp;</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arnumber</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=4657555. Acesso em: 16 de julho de 2020.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1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SHINDE, N. K., GUPTA, S. R.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Architectures</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of</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Flynn’s</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taxonomy</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 A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Comparison</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of</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Methods</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IJISET -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International</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Journal</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of</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Innovative</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Science, </a:t>
            </a:r>
            <a:r>
              <a:rPr kumimoji="0" lang="pt-BR" altLang="ko-KR" sz="1100" b="0" i="0" u="none" strike="noStrike" kern="1200" cap="none" spc="0" normalizeH="0" baseline="0" noProof="0" dirty="0" err="1">
                <a:ln>
                  <a:noFill/>
                </a:ln>
                <a:solidFill>
                  <a:prstClr val="white"/>
                </a:solidFill>
                <a:effectLst/>
                <a:uLnTx/>
                <a:uFillTx/>
                <a:latin typeface="Arial"/>
                <a:cs typeface="Arial" pitchFamily="34" charset="0"/>
              </a:rPr>
              <a:t>Engineering</a:t>
            </a:r>
            <a:r>
              <a:rPr kumimoji="0" lang="pt-BR" altLang="ko-KR" sz="1100" b="0" i="0" u="none" strike="noStrike" kern="1200" cap="none" spc="0" normalizeH="0" baseline="0" noProof="0" dirty="0">
                <a:ln>
                  <a:noFill/>
                </a:ln>
                <a:solidFill>
                  <a:prstClr val="white"/>
                </a:solidFill>
                <a:effectLst/>
                <a:uLnTx/>
                <a:uFillTx/>
                <a:latin typeface="Arial"/>
                <a:cs typeface="Arial" pitchFamily="34" charset="0"/>
              </a:rPr>
              <a:t> &amp; Technology, Vol. 2 n. 9. 2015. Disponível em: http://ijiset.com/vol2/v2s9/IJISET_V2_I9_17.pdf. Acesso em: 16 de julho de 2020.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1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TANEMBAUM, A. S., van STEEN, A. </a:t>
            </a:r>
            <a:r>
              <a:rPr kumimoji="0" lang="en-US" altLang="ko-KR" sz="1100" b="0" i="0" u="none" strike="noStrike" kern="1200" cap="none" spc="0" normalizeH="0" baseline="0" noProof="0" dirty="0" err="1">
                <a:ln>
                  <a:noFill/>
                </a:ln>
                <a:solidFill>
                  <a:prstClr val="white"/>
                </a:solidFill>
                <a:effectLst/>
                <a:uLnTx/>
                <a:uFillTx/>
                <a:latin typeface="Arial"/>
                <a:cs typeface="Arial" pitchFamily="34" charset="0"/>
              </a:rPr>
              <a:t>Sistemas</a:t>
            </a: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sz="1100" b="0" i="0" u="none" strike="noStrike" kern="1200" cap="none" spc="0" normalizeH="0" baseline="0" noProof="0" dirty="0" err="1">
                <a:ln>
                  <a:noFill/>
                </a:ln>
                <a:solidFill>
                  <a:prstClr val="white"/>
                </a:solidFill>
                <a:effectLst/>
                <a:uLnTx/>
                <a:uFillTx/>
                <a:latin typeface="Arial"/>
                <a:cs typeface="Arial" pitchFamily="34" charset="0"/>
              </a:rPr>
              <a:t>distribuídos</a:t>
            </a: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sz="1100" b="0" i="0" u="none" strike="noStrike" kern="1200" cap="none" spc="0" normalizeH="0" baseline="0" noProof="0" dirty="0" err="1">
                <a:ln>
                  <a:noFill/>
                </a:ln>
                <a:solidFill>
                  <a:prstClr val="white"/>
                </a:solidFill>
                <a:effectLst/>
                <a:uLnTx/>
                <a:uFillTx/>
                <a:latin typeface="Arial"/>
                <a:cs typeface="Arial" pitchFamily="34" charset="0"/>
              </a:rPr>
              <a:t>princípios</a:t>
            </a: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 e </a:t>
            </a:r>
            <a:r>
              <a:rPr kumimoji="0" lang="en-US" altLang="ko-KR" sz="1100" b="0" i="0" u="none" strike="noStrike" kern="1200" cap="none" spc="0" normalizeH="0" baseline="0" noProof="0" dirty="0" err="1">
                <a:ln>
                  <a:noFill/>
                </a:ln>
                <a:solidFill>
                  <a:prstClr val="white"/>
                </a:solidFill>
                <a:effectLst/>
                <a:uLnTx/>
                <a:uFillTx/>
                <a:latin typeface="Arial"/>
                <a:cs typeface="Arial" pitchFamily="34" charset="0"/>
              </a:rPr>
              <a:t>paradigmas</a:t>
            </a: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 2ª </a:t>
            </a:r>
            <a:r>
              <a:rPr kumimoji="0" lang="en-US" altLang="ko-KR" sz="1100" b="0" i="0" u="none" strike="noStrike" kern="1200" cap="none" spc="0" normalizeH="0" baseline="0" noProof="0" dirty="0" err="1">
                <a:ln>
                  <a:noFill/>
                </a:ln>
                <a:solidFill>
                  <a:prstClr val="white"/>
                </a:solidFill>
                <a:effectLst/>
                <a:uLnTx/>
                <a:uFillTx/>
                <a:latin typeface="Arial"/>
                <a:cs typeface="Arial" pitchFamily="34" charset="0"/>
              </a:rPr>
              <a:t>edição</a:t>
            </a: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 Prentice Hall. São Paulo, 406p. 2007.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UFMG. </a:t>
            </a:r>
            <a:r>
              <a:rPr kumimoji="0" lang="en-US" altLang="ko-KR" sz="1100" b="0" i="0" u="none" strike="noStrike" kern="1200" cap="none" spc="0" normalizeH="0" baseline="0" noProof="0" dirty="0" err="1">
                <a:ln>
                  <a:noFill/>
                </a:ln>
                <a:solidFill>
                  <a:prstClr val="white"/>
                </a:solidFill>
                <a:effectLst/>
                <a:uLnTx/>
                <a:uFillTx/>
                <a:latin typeface="Arial"/>
                <a:cs typeface="Arial" pitchFamily="34" charset="0"/>
              </a:rPr>
              <a:t>Programando</a:t>
            </a: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 Threads em C. 2015. </a:t>
            </a:r>
            <a:r>
              <a:rPr kumimoji="0" lang="en-US" altLang="ko-KR" sz="1100" b="0" i="0" u="none" strike="noStrike" kern="1200" cap="none" spc="0" normalizeH="0" baseline="0" noProof="0" dirty="0" err="1">
                <a:ln>
                  <a:noFill/>
                </a:ln>
                <a:solidFill>
                  <a:prstClr val="white"/>
                </a:solidFill>
                <a:effectLst/>
                <a:uLnTx/>
                <a:uFillTx/>
                <a:latin typeface="Arial"/>
                <a:cs typeface="Arial" pitchFamily="34" charset="0"/>
              </a:rPr>
              <a:t>Disponível</a:t>
            </a: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 em: http://www2.dcc.ufmg.br/disciplinas/aeds3_turmaN/pthreads.pdf. </a:t>
            </a:r>
            <a:r>
              <a:rPr kumimoji="0" lang="en-US" altLang="ko-KR" sz="1100" b="0" i="0" u="none" strike="noStrike" kern="1200" cap="none" spc="0" normalizeH="0" baseline="0" noProof="0" dirty="0" err="1">
                <a:ln>
                  <a:noFill/>
                </a:ln>
                <a:solidFill>
                  <a:prstClr val="white"/>
                </a:solidFill>
                <a:effectLst/>
                <a:uLnTx/>
                <a:uFillTx/>
                <a:latin typeface="Arial"/>
                <a:cs typeface="Arial" pitchFamily="34" charset="0"/>
              </a:rPr>
              <a:t>Acesso</a:t>
            </a: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 em: 17 de </a:t>
            </a:r>
            <a:r>
              <a:rPr kumimoji="0" lang="en-US" altLang="ko-KR" sz="1100" b="0" i="0" u="none" strike="noStrike" kern="1200" cap="none" spc="0" normalizeH="0" baseline="0" noProof="0" dirty="0" err="1">
                <a:ln>
                  <a:noFill/>
                </a:ln>
                <a:solidFill>
                  <a:prstClr val="white"/>
                </a:solidFill>
                <a:effectLst/>
                <a:uLnTx/>
                <a:uFillTx/>
                <a:latin typeface="Arial"/>
                <a:cs typeface="Arial" pitchFamily="34" charset="0"/>
              </a:rPr>
              <a:t>julho</a:t>
            </a: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 de 2020.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1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YIM, K. S. A Novel Memory Hierarchy for Flash Memory Based Storage Systems. Journal of Semiconductor Technology and </a:t>
            </a:r>
            <a:r>
              <a:rPr kumimoji="0" lang="en-US" altLang="ko-KR" sz="1100" b="0" i="0" u="none" strike="noStrike" kern="1200" cap="none" spc="0" normalizeH="0" baseline="0" noProof="0" dirty="0" err="1">
                <a:ln>
                  <a:noFill/>
                </a:ln>
                <a:solidFill>
                  <a:prstClr val="white"/>
                </a:solidFill>
                <a:effectLst/>
                <a:uLnTx/>
                <a:uFillTx/>
                <a:latin typeface="Arial"/>
                <a:cs typeface="Arial" pitchFamily="34" charset="0"/>
              </a:rPr>
              <a:t>Sciente</a:t>
            </a: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 vol. 5, n.4, 2005.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1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prstClr val="white"/>
                </a:solidFill>
                <a:effectLst/>
                <a:uLnTx/>
                <a:uFillTx/>
                <a:latin typeface="Arial"/>
                <a:cs typeface="Arial" pitchFamily="34" charset="0"/>
              </a:rPr>
              <a:t>ZARINS, J., WEILAND, M. Progressive Load Balancing in Distributed Memory. Parallel Computing: Technology Trends. I. Foster et al. (Eds.) IOS Press. pp 127-136. 2020.</a:t>
            </a:r>
            <a:endParaRPr kumimoji="0" lang="ko-KR" altLang="en-US" sz="11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8" name="TextBox 4">
            <a:extLst>
              <a:ext uri="{FF2B5EF4-FFF2-40B4-BE49-F238E27FC236}">
                <a16:creationId xmlns:a16="http://schemas.microsoft.com/office/drawing/2014/main" id="{51DEE7CB-50E8-4988-BB5D-B3713CFD957E}"/>
              </a:ext>
            </a:extLst>
          </p:cNvPr>
          <p:cNvSpPr txBox="1"/>
          <p:nvPr/>
        </p:nvSpPr>
        <p:spPr>
          <a:xfrm>
            <a:off x="2818295" y="474932"/>
            <a:ext cx="8992022" cy="307777"/>
          </a:xfrm>
          <a:prstGeom prst="rect">
            <a:avLst/>
          </a:prstGeom>
          <a:solidFill>
            <a:schemeClr val="accent2">
              <a:alpha val="7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400" b="1" i="0" u="none" strike="noStrike" kern="1200" cap="none" spc="0" normalizeH="0" baseline="0" noProof="0" dirty="0">
                <a:ln>
                  <a:noFill/>
                </a:ln>
                <a:solidFill>
                  <a:prstClr val="white"/>
                </a:solidFill>
                <a:effectLst/>
                <a:uLnTx/>
                <a:uFillTx/>
                <a:latin typeface="Arial"/>
                <a:cs typeface="Arial" pitchFamily="34" charset="0"/>
              </a:rPr>
              <a:t>Referências</a:t>
            </a:r>
            <a:endParaRPr kumimoji="0" lang="ko-KR" altLang="en-US" sz="1400" b="1"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295948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8371661B-F69D-47A7-AB05-2AB3A46CC598}"/>
              </a:ext>
            </a:extLst>
          </p:cNvPr>
          <p:cNvSpPr txBox="1"/>
          <p:nvPr/>
        </p:nvSpPr>
        <p:spPr>
          <a:xfrm>
            <a:off x="611086" y="776125"/>
            <a:ext cx="5058193" cy="1569660"/>
          </a:xfrm>
          <a:prstGeom prst="rect">
            <a:avLst/>
          </a:prstGeom>
          <a:noFill/>
        </p:spPr>
        <p:txBody>
          <a:bodyPr wrap="square" rtlCol="0">
            <a:spAutoFit/>
          </a:bodyPr>
          <a:lstStyle/>
          <a:p>
            <a:r>
              <a:rPr lang="pt-BR" sz="4800" dirty="0">
                <a:latin typeface="Lato Black" panose="020F0502020204030203" pitchFamily="34" charset="0"/>
                <a:ea typeface="Lato Black" panose="020F0502020204030203" pitchFamily="34" charset="0"/>
                <a:cs typeface="Lato Black" panose="020F0502020204030203" pitchFamily="34" charset="0"/>
              </a:rPr>
              <a:t>MOTIVAÇÃO DA DISCIPLINA</a:t>
            </a:r>
          </a:p>
        </p:txBody>
      </p:sp>
    </p:spTree>
    <p:extLst>
      <p:ext uri="{BB962C8B-B14F-4D97-AF65-F5344CB8AC3E}">
        <p14:creationId xmlns:p14="http://schemas.microsoft.com/office/powerpoint/2010/main" val="238170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6F0CDE9-2755-46DF-A91E-DBB976B88EA1}"/>
              </a:ext>
            </a:extLst>
          </p:cNvPr>
          <p:cNvSpPr txBox="1"/>
          <p:nvPr/>
        </p:nvSpPr>
        <p:spPr>
          <a:xfrm>
            <a:off x="3541362" y="1246870"/>
            <a:ext cx="8198604" cy="2352695"/>
          </a:xfrm>
          <a:prstGeom prst="rect">
            <a:avLst/>
          </a:prstGeom>
          <a:noFill/>
        </p:spPr>
        <p:txBody>
          <a:bodyPr wrap="square" rtlCol="0">
            <a:spAutoFit/>
          </a:bodyPr>
          <a:lstStyle/>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De 1986 a 2002, o desempenho dos microprocessadores aumentou, em média, 50%. por ano. Este aumento sem precedentes significava que os usuários e desenvolvedores de software poderiam simplesmente esperar pela próxima geração de microprocessadores a fim de obter maior desempenho de um programa de aplicação. </a:t>
            </a:r>
          </a:p>
          <a:p>
            <a:pP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CaixaDeTexto 4">
            <a:extLst>
              <a:ext uri="{FF2B5EF4-FFF2-40B4-BE49-F238E27FC236}">
                <a16:creationId xmlns:a16="http://schemas.microsoft.com/office/drawing/2014/main" id="{6C1521AE-215A-4BD0-8CFC-57EBA7458904}"/>
              </a:ext>
            </a:extLst>
          </p:cNvPr>
          <p:cNvSpPr txBox="1"/>
          <p:nvPr/>
        </p:nvSpPr>
        <p:spPr>
          <a:xfrm>
            <a:off x="3541361" y="3721527"/>
            <a:ext cx="8198605" cy="1200329"/>
          </a:xfrm>
          <a:prstGeom prst="rect">
            <a:avLst/>
          </a:prstGeom>
          <a:noFill/>
        </p:spPr>
        <p:txBody>
          <a:bodyPr wrap="square">
            <a:spAutoFit/>
          </a:bodyPr>
          <a:lstStyle/>
          <a:p>
            <a:r>
              <a:rPr lang="pt-BR" dirty="0"/>
              <a:t>Desde 2002, no entanto, a melhoria do desempenho de um único processador diminuiu para cerca de 20% ao ano. Esta diferença é dramática: a 50% ao ano, o desempenho aumentava em quase um fator de 60 em 10 anos, enquanto que, com 20%, ele só aumenta em cerca de 6.</a:t>
            </a:r>
          </a:p>
        </p:txBody>
      </p:sp>
      <p:pic>
        <p:nvPicPr>
          <p:cNvPr id="7" name="Imagem 6" descr="Tela de celular com texto preto sobre fundo branco&#10;&#10;Descrição gerada automaticamente com confiança baixa">
            <a:extLst>
              <a:ext uri="{FF2B5EF4-FFF2-40B4-BE49-F238E27FC236}">
                <a16:creationId xmlns:a16="http://schemas.microsoft.com/office/drawing/2014/main" id="{EDF0F793-4E22-47C7-85FC-BF6466B45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77" y="4876800"/>
            <a:ext cx="2305050" cy="1981200"/>
          </a:xfrm>
          <a:prstGeom prst="rect">
            <a:avLst/>
          </a:prstGeom>
        </p:spPr>
      </p:pic>
      <p:pic>
        <p:nvPicPr>
          <p:cNvPr id="9" name="Imagem 8" descr="Uma imagem contendo circuito, eletrônico&#10;&#10;Descrição gerada automaticamente">
            <a:extLst>
              <a:ext uri="{FF2B5EF4-FFF2-40B4-BE49-F238E27FC236}">
                <a16:creationId xmlns:a16="http://schemas.microsoft.com/office/drawing/2014/main" id="{86B96A24-7D91-4BC5-980B-2C2CA879D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77" y="2998923"/>
            <a:ext cx="2466975" cy="1847850"/>
          </a:xfrm>
          <a:prstGeom prst="rect">
            <a:avLst/>
          </a:prstGeom>
        </p:spPr>
      </p:pic>
      <p:pic>
        <p:nvPicPr>
          <p:cNvPr id="11" name="Imagem 10" descr="Circuito eletrônico em fundo preto&#10;&#10;Descrição gerada automaticamente com confiança média">
            <a:extLst>
              <a:ext uri="{FF2B5EF4-FFF2-40B4-BE49-F238E27FC236}">
                <a16:creationId xmlns:a16="http://schemas.microsoft.com/office/drawing/2014/main" id="{048150ED-BF37-47A0-8B2D-5BE3CE83E2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2" y="1511033"/>
            <a:ext cx="2743200" cy="1666875"/>
          </a:xfrm>
          <a:prstGeom prst="rect">
            <a:avLst/>
          </a:prstGeom>
        </p:spPr>
      </p:pic>
      <p:pic>
        <p:nvPicPr>
          <p:cNvPr id="13" name="Imagem 12" descr="Uma imagem contendo quarto, mesa, cama&#10;&#10;Descrição gerada automaticamente">
            <a:extLst>
              <a:ext uri="{FF2B5EF4-FFF2-40B4-BE49-F238E27FC236}">
                <a16:creationId xmlns:a16="http://schemas.microsoft.com/office/drawing/2014/main" id="{BDE587BE-1E39-41FD-B2AE-35A4D1EAEF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666" y="183614"/>
            <a:ext cx="2857500" cy="1600200"/>
          </a:xfrm>
          <a:prstGeom prst="rect">
            <a:avLst/>
          </a:prstGeom>
        </p:spPr>
      </p:pic>
    </p:spTree>
    <p:extLst>
      <p:ext uri="{BB962C8B-B14F-4D97-AF65-F5344CB8AC3E}">
        <p14:creationId xmlns:p14="http://schemas.microsoft.com/office/powerpoint/2010/main" val="3252544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aixaDeTexto 14">
            <a:extLst>
              <a:ext uri="{FF2B5EF4-FFF2-40B4-BE49-F238E27FC236}">
                <a16:creationId xmlns:a16="http://schemas.microsoft.com/office/drawing/2014/main" id="{640CBD02-EB4D-4E97-A9F8-8617A504D438}"/>
              </a:ext>
            </a:extLst>
          </p:cNvPr>
          <p:cNvSpPr txBox="1"/>
          <p:nvPr/>
        </p:nvSpPr>
        <p:spPr>
          <a:xfrm>
            <a:off x="565047" y="3549849"/>
            <a:ext cx="5118106" cy="2308324"/>
          </a:xfrm>
          <a:prstGeom prst="rect">
            <a:avLst/>
          </a:prstGeom>
          <a:noFill/>
        </p:spPr>
        <p:txBody>
          <a:bodyPr wrap="square">
            <a:spAutoFit/>
          </a:bodyPr>
          <a:lstStyle/>
          <a:p>
            <a:r>
              <a:rPr lang="pt-BR" dirty="0"/>
              <a:t> </a:t>
            </a:r>
          </a:p>
          <a:p>
            <a:r>
              <a:rPr lang="pt-BR" dirty="0"/>
              <a:t>Em vez de tentar continuar a desenvolver-se cada vez mais rápido processadores monolíticos, os fabricantes começaram a colocar vários processadores completos um único circuito integrado. </a:t>
            </a:r>
          </a:p>
          <a:p>
            <a:endParaRPr lang="pt-BR" dirty="0"/>
          </a:p>
          <a:p>
            <a:r>
              <a:rPr lang="pt-BR" dirty="0"/>
              <a:t>Por que isso?</a:t>
            </a:r>
          </a:p>
        </p:txBody>
      </p:sp>
      <p:pic>
        <p:nvPicPr>
          <p:cNvPr id="4" name="Imagem 3" descr="Imagem de jogo de vídeo game&#10;&#10;Descrição gerada automaticamente com confiança baixa">
            <a:extLst>
              <a:ext uri="{FF2B5EF4-FFF2-40B4-BE49-F238E27FC236}">
                <a16:creationId xmlns:a16="http://schemas.microsoft.com/office/drawing/2014/main" id="{B782E9FF-C01E-435F-BBCB-EEF60F04F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42" y="294967"/>
            <a:ext cx="2363303" cy="2472015"/>
          </a:xfrm>
          <a:prstGeom prst="rect">
            <a:avLst/>
          </a:prstGeom>
        </p:spPr>
      </p:pic>
      <p:pic>
        <p:nvPicPr>
          <p:cNvPr id="8" name="Imagem 7" descr="Tela de jogo de vídeo game&#10;&#10;Descrição gerada automaticamente com confiança média">
            <a:extLst>
              <a:ext uri="{FF2B5EF4-FFF2-40B4-BE49-F238E27FC236}">
                <a16:creationId xmlns:a16="http://schemas.microsoft.com/office/drawing/2014/main" id="{F517D807-0D02-43EA-9C47-E4DF858B3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153" y="2523134"/>
            <a:ext cx="5675772" cy="3935202"/>
          </a:xfrm>
          <a:prstGeom prst="rect">
            <a:avLst/>
          </a:prstGeom>
        </p:spPr>
      </p:pic>
      <p:sp>
        <p:nvSpPr>
          <p:cNvPr id="14" name="CaixaDeTexto 13">
            <a:extLst>
              <a:ext uri="{FF2B5EF4-FFF2-40B4-BE49-F238E27FC236}">
                <a16:creationId xmlns:a16="http://schemas.microsoft.com/office/drawing/2014/main" id="{85F4D48D-34E8-45D3-B651-FC1ACD013D03}"/>
              </a:ext>
            </a:extLst>
          </p:cNvPr>
          <p:cNvSpPr txBox="1"/>
          <p:nvPr/>
        </p:nvSpPr>
        <p:spPr>
          <a:xfrm>
            <a:off x="3124100" y="399664"/>
            <a:ext cx="8448468" cy="1754326"/>
          </a:xfrm>
          <a:prstGeom prst="rect">
            <a:avLst/>
          </a:prstGeom>
          <a:noFill/>
        </p:spPr>
        <p:txBody>
          <a:bodyPr wrap="square">
            <a:spAutoFit/>
          </a:bodyPr>
          <a:lstStyle/>
          <a:p>
            <a:r>
              <a:rPr lang="pt-BR" dirty="0"/>
              <a:t>Além disso, esta diferença no aumento de desempenho tem sido associada a uma mudança dramática no projeto dos processadores. </a:t>
            </a:r>
          </a:p>
          <a:p>
            <a:endParaRPr lang="pt-BR" dirty="0"/>
          </a:p>
          <a:p>
            <a:r>
              <a:rPr lang="pt-BR" dirty="0"/>
              <a:t>Em 2005, a maioria dos principais fabricantes de microprocessadores tinham decidido que o caminho para aumentar rapidamente o desempenho na direção do paralelismo.</a:t>
            </a:r>
          </a:p>
        </p:txBody>
      </p:sp>
    </p:spTree>
    <p:extLst>
      <p:ext uri="{BB962C8B-B14F-4D97-AF65-F5344CB8AC3E}">
        <p14:creationId xmlns:p14="http://schemas.microsoft.com/office/powerpoint/2010/main" val="2897837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Gráfico, Gráfico de linhas&#10;&#10;Descrição gerada automaticamente">
            <a:extLst>
              <a:ext uri="{FF2B5EF4-FFF2-40B4-BE49-F238E27FC236}">
                <a16:creationId xmlns:a16="http://schemas.microsoft.com/office/drawing/2014/main" id="{B4A8839F-A694-444E-85AB-781E02DA8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724" y="727067"/>
            <a:ext cx="7588469" cy="5403865"/>
          </a:xfrm>
          <a:prstGeom prst="rect">
            <a:avLst/>
          </a:prstGeom>
        </p:spPr>
      </p:pic>
      <p:sp>
        <p:nvSpPr>
          <p:cNvPr id="5" name="CaixaDeTexto 4">
            <a:extLst>
              <a:ext uri="{FF2B5EF4-FFF2-40B4-BE49-F238E27FC236}">
                <a16:creationId xmlns:a16="http://schemas.microsoft.com/office/drawing/2014/main" id="{C8BCAC75-E806-47FB-A1F1-6D5CE34C6481}"/>
              </a:ext>
            </a:extLst>
          </p:cNvPr>
          <p:cNvSpPr txBox="1"/>
          <p:nvPr/>
        </p:nvSpPr>
        <p:spPr>
          <a:xfrm>
            <a:off x="9144000" y="2828834"/>
            <a:ext cx="2312276" cy="1200329"/>
          </a:xfrm>
          <a:prstGeom prst="rect">
            <a:avLst/>
          </a:prstGeom>
          <a:noFill/>
        </p:spPr>
        <p:txBody>
          <a:bodyPr wrap="square" rtlCol="0">
            <a:spAutoFit/>
          </a:bodyPr>
          <a:lstStyle/>
          <a:p>
            <a:r>
              <a:rPr lang="pt-BR" dirty="0"/>
              <a:t>Evolução dos microprocessadores em quantidade de transistores</a:t>
            </a:r>
          </a:p>
        </p:txBody>
      </p:sp>
    </p:spTree>
    <p:extLst>
      <p:ext uri="{BB962C8B-B14F-4D97-AF65-F5344CB8AC3E}">
        <p14:creationId xmlns:p14="http://schemas.microsoft.com/office/powerpoint/2010/main" val="637685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dispersão&#10;&#10;Descrição gerada automaticamente">
            <a:extLst>
              <a:ext uri="{FF2B5EF4-FFF2-40B4-BE49-F238E27FC236}">
                <a16:creationId xmlns:a16="http://schemas.microsoft.com/office/drawing/2014/main" id="{8D3478F7-0E8E-423A-8CA6-E905A1BFE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165" y="0"/>
            <a:ext cx="10717670" cy="6858000"/>
          </a:xfrm>
          <a:prstGeom prst="rect">
            <a:avLst/>
          </a:prstGeom>
        </p:spPr>
      </p:pic>
    </p:spTree>
    <p:extLst>
      <p:ext uri="{BB962C8B-B14F-4D97-AF65-F5344CB8AC3E}">
        <p14:creationId xmlns:p14="http://schemas.microsoft.com/office/powerpoint/2010/main" val="3574012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64481B5F-8D73-4556-A575-9F2F8F1F3F8E}"/>
              </a:ext>
            </a:extLst>
          </p:cNvPr>
          <p:cNvSpPr txBox="1"/>
          <p:nvPr/>
        </p:nvSpPr>
        <p:spPr>
          <a:xfrm>
            <a:off x="6240041" y="520160"/>
            <a:ext cx="5916114" cy="5159014"/>
          </a:xfrm>
          <a:prstGeom prst="rect">
            <a:avLst/>
          </a:prstGeom>
          <a:solidFill>
            <a:schemeClr val="bg1"/>
          </a:solidFill>
        </p:spPr>
        <p:txBody>
          <a:bodyPr wrap="square" lIns="360000" tIns="360000" rIns="360000" bIns="360000" rtlCol="0">
            <a:spAutoFit/>
          </a:bodyPr>
          <a:lstStyle/>
          <a:p>
            <a:r>
              <a:rPr lang="pt-BR" dirty="0">
                <a:solidFill>
                  <a:prstClr val="black"/>
                </a:solidFill>
                <a:latin typeface="Calibri"/>
              </a:rPr>
              <a:t>Esta mudança tem uma consequência muito importante para os desenvolvedores de software: simplesmente adicionar mais processadores não irá magicamente melhorar o desempenho do vasto maioria dos programas em série, ou seja, programas que foram escritos para serem executados em um único processador. </a:t>
            </a:r>
          </a:p>
          <a:p>
            <a:endParaRPr lang="pt-BR" dirty="0">
              <a:solidFill>
                <a:prstClr val="black"/>
              </a:solidFill>
              <a:latin typeface="Calibri"/>
            </a:endParaRPr>
          </a:p>
          <a:p>
            <a:r>
              <a:rPr lang="pt-BR" dirty="0">
                <a:solidFill>
                  <a:prstClr val="black"/>
                </a:solidFill>
                <a:latin typeface="Calibri"/>
              </a:rPr>
              <a:t>Tais programas desconhecem a existência de múltiplos processadores, e o desempenho de tal programa em um sistema com múltiplos processadores será efetivamente o mesmo que seu desempenho em um único processador do multiprocessador sistema.</a:t>
            </a:r>
          </a:p>
          <a:p>
            <a:endParaRPr lang="pt-BR" dirty="0">
              <a:solidFill>
                <a:prstClr val="black"/>
              </a:solidFill>
              <a:latin typeface="Calibri"/>
            </a:endParaRPr>
          </a:p>
          <a:p>
            <a:r>
              <a:rPr lang="pt-BR" dirty="0">
                <a:solidFill>
                  <a:prstClr val="black"/>
                </a:solidFill>
                <a:latin typeface="Calibri"/>
              </a:rPr>
              <a:t>A responsabilidade de aumentar o desempenho passou do hardware para o software.</a:t>
            </a:r>
          </a:p>
        </p:txBody>
      </p:sp>
      <p:pic>
        <p:nvPicPr>
          <p:cNvPr id="6" name="Imagem 5" descr="Tela de computador com luz azul&#10;&#10;Descrição gerada automaticamente com confiança média">
            <a:extLst>
              <a:ext uri="{FF2B5EF4-FFF2-40B4-BE49-F238E27FC236}">
                <a16:creationId xmlns:a16="http://schemas.microsoft.com/office/drawing/2014/main" id="{C79311BC-B77C-4C63-B1D6-BFEA95F4F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86" y="520160"/>
            <a:ext cx="6060155" cy="5159014"/>
          </a:xfrm>
          <a:prstGeom prst="rect">
            <a:avLst/>
          </a:prstGeom>
        </p:spPr>
      </p:pic>
    </p:spTree>
    <p:extLst>
      <p:ext uri="{BB962C8B-B14F-4D97-AF65-F5344CB8AC3E}">
        <p14:creationId xmlns:p14="http://schemas.microsoft.com/office/powerpoint/2010/main" val="1790011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545886" y="605432"/>
            <a:ext cx="4661840" cy="923330"/>
          </a:xfrm>
          <a:prstGeom prst="rect">
            <a:avLst/>
          </a:prstGeom>
          <a:noFill/>
        </p:spPr>
        <p:txBody>
          <a:bodyPr wrap="square" rtlCol="0" anchor="ctr">
            <a:spAutoFit/>
          </a:bodyPr>
          <a:lstStyle/>
          <a:p>
            <a:pPr algn="r"/>
            <a:r>
              <a:rPr lang="pt-BR" altLang="ko-KR" sz="5400" dirty="0">
                <a:cs typeface="Arial" pitchFamily="34" charset="0"/>
              </a:rPr>
              <a:t>Apresentação</a:t>
            </a:r>
          </a:p>
        </p:txBody>
      </p:sp>
      <p:sp>
        <p:nvSpPr>
          <p:cNvPr id="6" name="TextBox 5">
            <a:extLst>
              <a:ext uri="{FF2B5EF4-FFF2-40B4-BE49-F238E27FC236}">
                <a16:creationId xmlns:a16="http://schemas.microsoft.com/office/drawing/2014/main" id="{3244FF3C-3C21-45F4-A24E-520682D6B409}"/>
              </a:ext>
            </a:extLst>
          </p:cNvPr>
          <p:cNvSpPr txBox="1"/>
          <p:nvPr/>
        </p:nvSpPr>
        <p:spPr>
          <a:xfrm>
            <a:off x="2417736" y="2134194"/>
            <a:ext cx="1925874" cy="507831"/>
          </a:xfrm>
          <a:prstGeom prst="rect">
            <a:avLst/>
          </a:prstGeom>
          <a:noFill/>
        </p:spPr>
        <p:txBody>
          <a:bodyPr wrap="square" lIns="108000" rIns="108000" rtlCol="0">
            <a:spAutoFit/>
          </a:bodyPr>
          <a:lstStyle/>
          <a:p>
            <a:r>
              <a:rPr lang="en-US" altLang="ko-KR" sz="2700" b="1" dirty="0">
                <a:solidFill>
                  <a:schemeClr val="accent1"/>
                </a:solidFill>
                <a:cs typeface="Arial" pitchFamily="34" charset="0"/>
              </a:rPr>
              <a:t>Professor</a:t>
            </a:r>
            <a:endParaRPr lang="ko-KR" altLang="en-US" sz="2700" b="1" dirty="0">
              <a:solidFill>
                <a:schemeClr val="accent1"/>
              </a:solidFill>
              <a:cs typeface="Arial" pitchFamily="34" charset="0"/>
            </a:endParaRPr>
          </a:p>
        </p:txBody>
      </p:sp>
      <p:sp>
        <p:nvSpPr>
          <p:cNvPr id="7" name="TextBox 6">
            <a:extLst>
              <a:ext uri="{FF2B5EF4-FFF2-40B4-BE49-F238E27FC236}">
                <a16:creationId xmlns:a16="http://schemas.microsoft.com/office/drawing/2014/main" id="{CD4C4ACE-3F27-4618-8225-64966A7DFEEF}"/>
              </a:ext>
            </a:extLst>
          </p:cNvPr>
          <p:cNvSpPr txBox="1"/>
          <p:nvPr/>
        </p:nvSpPr>
        <p:spPr>
          <a:xfrm>
            <a:off x="4343095" y="1939498"/>
            <a:ext cx="981106" cy="777510"/>
          </a:xfrm>
          <a:prstGeom prst="rect">
            <a:avLst/>
          </a:prstGeom>
          <a:noFill/>
        </p:spPr>
        <p:txBody>
          <a:bodyPr wrap="square" lIns="108000" rIns="108000" rtlCol="0">
            <a:spAutoFit/>
          </a:bodyPr>
          <a:lstStyle/>
          <a:p>
            <a:pPr algn="ctr"/>
            <a:r>
              <a:rPr lang="en-US" altLang="ko-KR" sz="4400" b="1" dirty="0">
                <a:solidFill>
                  <a:schemeClr val="accent1"/>
                </a:solidFill>
                <a:cs typeface="Arial" pitchFamily="34" charset="0"/>
              </a:rPr>
              <a:t>01</a:t>
            </a:r>
            <a:endParaRPr lang="ko-KR" altLang="en-US" sz="4400" b="1" dirty="0">
              <a:solidFill>
                <a:schemeClr val="accent1"/>
              </a:solidFill>
              <a:cs typeface="Arial" pitchFamily="34" charset="0"/>
            </a:endParaRPr>
          </a:p>
        </p:txBody>
      </p:sp>
      <p:sp>
        <p:nvSpPr>
          <p:cNvPr id="9" name="TextBox 8">
            <a:extLst>
              <a:ext uri="{FF2B5EF4-FFF2-40B4-BE49-F238E27FC236}">
                <a16:creationId xmlns:a16="http://schemas.microsoft.com/office/drawing/2014/main" id="{AC53B904-CB74-4663-9900-63BB6CC8384D}"/>
              </a:ext>
            </a:extLst>
          </p:cNvPr>
          <p:cNvSpPr txBox="1"/>
          <p:nvPr/>
        </p:nvSpPr>
        <p:spPr>
          <a:xfrm>
            <a:off x="2374600" y="2873828"/>
            <a:ext cx="1968495" cy="507831"/>
          </a:xfrm>
          <a:prstGeom prst="rect">
            <a:avLst/>
          </a:prstGeom>
          <a:noFill/>
        </p:spPr>
        <p:txBody>
          <a:bodyPr wrap="square" lIns="108000" rIns="108000" rtlCol="0">
            <a:spAutoFit/>
          </a:bodyPr>
          <a:lstStyle/>
          <a:p>
            <a:r>
              <a:rPr lang="en-US" altLang="ko-KR" sz="2700" b="1" dirty="0" err="1">
                <a:solidFill>
                  <a:schemeClr val="accent2"/>
                </a:solidFill>
                <a:cs typeface="Arial" pitchFamily="34" charset="0"/>
              </a:rPr>
              <a:t>Disciplina</a:t>
            </a:r>
            <a:endParaRPr lang="ko-KR" altLang="en-US" sz="2700" b="1" dirty="0">
              <a:solidFill>
                <a:schemeClr val="accent2"/>
              </a:solidFill>
              <a:cs typeface="Arial" pitchFamily="34" charset="0"/>
            </a:endParaRPr>
          </a:p>
        </p:txBody>
      </p:sp>
      <p:sp>
        <p:nvSpPr>
          <p:cNvPr id="10" name="TextBox 9">
            <a:extLst>
              <a:ext uri="{FF2B5EF4-FFF2-40B4-BE49-F238E27FC236}">
                <a16:creationId xmlns:a16="http://schemas.microsoft.com/office/drawing/2014/main" id="{40189558-D3E9-45E5-8373-2A6E17C0C54B}"/>
              </a:ext>
            </a:extLst>
          </p:cNvPr>
          <p:cNvSpPr txBox="1"/>
          <p:nvPr/>
        </p:nvSpPr>
        <p:spPr>
          <a:xfrm>
            <a:off x="4334054" y="2666917"/>
            <a:ext cx="981106" cy="777510"/>
          </a:xfrm>
          <a:prstGeom prst="rect">
            <a:avLst/>
          </a:prstGeom>
          <a:noFill/>
        </p:spPr>
        <p:txBody>
          <a:bodyPr wrap="square" lIns="108000" rIns="108000" rtlCol="0">
            <a:spAutoFit/>
          </a:bodyPr>
          <a:lstStyle/>
          <a:p>
            <a:pPr algn="ctr"/>
            <a:r>
              <a:rPr lang="en-US" altLang="ko-KR" sz="4400" b="1" dirty="0">
                <a:solidFill>
                  <a:schemeClr val="accent2"/>
                </a:solidFill>
                <a:cs typeface="Arial" pitchFamily="34" charset="0"/>
              </a:rPr>
              <a:t>02</a:t>
            </a:r>
            <a:endParaRPr lang="ko-KR" altLang="en-US" sz="4400" b="1" dirty="0">
              <a:solidFill>
                <a:schemeClr val="accent2"/>
              </a:solidFill>
              <a:cs typeface="Arial" pitchFamily="34" charset="0"/>
            </a:endParaRPr>
          </a:p>
        </p:txBody>
      </p:sp>
      <p:sp>
        <p:nvSpPr>
          <p:cNvPr id="12" name="TextBox 11">
            <a:extLst>
              <a:ext uri="{FF2B5EF4-FFF2-40B4-BE49-F238E27FC236}">
                <a16:creationId xmlns:a16="http://schemas.microsoft.com/office/drawing/2014/main" id="{818E633C-C5FB-4D08-A4DB-8F3E9577A72E}"/>
              </a:ext>
            </a:extLst>
          </p:cNvPr>
          <p:cNvSpPr txBox="1"/>
          <p:nvPr/>
        </p:nvSpPr>
        <p:spPr>
          <a:xfrm>
            <a:off x="151108" y="3572169"/>
            <a:ext cx="4227373" cy="507831"/>
          </a:xfrm>
          <a:prstGeom prst="rect">
            <a:avLst/>
          </a:prstGeom>
          <a:noFill/>
        </p:spPr>
        <p:txBody>
          <a:bodyPr wrap="square" lIns="108000" rIns="108000" rtlCol="0">
            <a:spAutoFit/>
          </a:bodyPr>
          <a:lstStyle/>
          <a:p>
            <a:r>
              <a:rPr lang="pt-BR" altLang="ko-KR" sz="2700" b="1" dirty="0">
                <a:solidFill>
                  <a:schemeClr val="accent3"/>
                </a:solidFill>
                <a:cs typeface="Arial" pitchFamily="34" charset="0"/>
              </a:rPr>
              <a:t>Motivação</a:t>
            </a:r>
            <a:r>
              <a:rPr lang="en-US" altLang="ko-KR" sz="2700" b="1" dirty="0">
                <a:solidFill>
                  <a:schemeClr val="accent3"/>
                </a:solidFill>
                <a:cs typeface="Arial" pitchFamily="34" charset="0"/>
              </a:rPr>
              <a:t> da </a:t>
            </a:r>
            <a:r>
              <a:rPr lang="pt-BR" altLang="ko-KR" sz="2700" b="1" dirty="0">
                <a:solidFill>
                  <a:schemeClr val="accent3"/>
                </a:solidFill>
                <a:cs typeface="Arial" pitchFamily="34" charset="0"/>
              </a:rPr>
              <a:t>disciplina</a:t>
            </a:r>
          </a:p>
        </p:txBody>
      </p:sp>
      <p:sp>
        <p:nvSpPr>
          <p:cNvPr id="13" name="TextBox 12">
            <a:extLst>
              <a:ext uri="{FF2B5EF4-FFF2-40B4-BE49-F238E27FC236}">
                <a16:creationId xmlns:a16="http://schemas.microsoft.com/office/drawing/2014/main" id="{6115B1EE-FC1C-460C-8ED3-983AEC8275F2}"/>
              </a:ext>
            </a:extLst>
          </p:cNvPr>
          <p:cNvSpPr txBox="1"/>
          <p:nvPr/>
        </p:nvSpPr>
        <p:spPr>
          <a:xfrm>
            <a:off x="4334054" y="3394904"/>
            <a:ext cx="981106" cy="777510"/>
          </a:xfrm>
          <a:prstGeom prst="rect">
            <a:avLst/>
          </a:prstGeom>
          <a:noFill/>
        </p:spPr>
        <p:txBody>
          <a:bodyPr wrap="square" lIns="108000" rIns="108000" rtlCol="0">
            <a:spAutoFit/>
          </a:bodyPr>
          <a:lstStyle/>
          <a:p>
            <a:pPr algn="ctr"/>
            <a:r>
              <a:rPr lang="en-US" altLang="ko-KR" sz="4400" b="1" dirty="0">
                <a:solidFill>
                  <a:schemeClr val="accent3"/>
                </a:solidFill>
                <a:cs typeface="Arial" pitchFamily="34" charset="0"/>
              </a:rPr>
              <a:t>03</a:t>
            </a:r>
            <a:endParaRPr lang="ko-KR" altLang="en-US" sz="4400" b="1" dirty="0">
              <a:solidFill>
                <a:schemeClr val="accent3"/>
              </a:solidFill>
              <a:cs typeface="Arial" pitchFamily="34" charset="0"/>
            </a:endParaRPr>
          </a:p>
        </p:txBody>
      </p:sp>
      <p:sp>
        <p:nvSpPr>
          <p:cNvPr id="15" name="TextBox 14">
            <a:extLst>
              <a:ext uri="{FF2B5EF4-FFF2-40B4-BE49-F238E27FC236}">
                <a16:creationId xmlns:a16="http://schemas.microsoft.com/office/drawing/2014/main" id="{828E1A24-BAD6-4EDF-ABEB-029F5E5FD934}"/>
              </a:ext>
            </a:extLst>
          </p:cNvPr>
          <p:cNvSpPr txBox="1"/>
          <p:nvPr/>
        </p:nvSpPr>
        <p:spPr>
          <a:xfrm>
            <a:off x="687868" y="4281662"/>
            <a:ext cx="3646186" cy="507831"/>
          </a:xfrm>
          <a:prstGeom prst="rect">
            <a:avLst/>
          </a:prstGeom>
          <a:noFill/>
        </p:spPr>
        <p:txBody>
          <a:bodyPr wrap="square" lIns="108000" rIns="108000" rtlCol="0">
            <a:spAutoFit/>
          </a:bodyPr>
          <a:lstStyle/>
          <a:p>
            <a:r>
              <a:rPr lang="en-US" altLang="ko-KR" sz="2700" b="1" dirty="0" err="1">
                <a:solidFill>
                  <a:schemeClr val="accent4"/>
                </a:solidFill>
                <a:cs typeface="Arial" pitchFamily="34" charset="0"/>
              </a:rPr>
              <a:t>Livros</a:t>
            </a:r>
            <a:r>
              <a:rPr lang="en-US" altLang="ko-KR" sz="2700" b="1" dirty="0">
                <a:solidFill>
                  <a:schemeClr val="accent4"/>
                </a:solidFill>
                <a:cs typeface="Arial" pitchFamily="34" charset="0"/>
              </a:rPr>
              <a:t> </a:t>
            </a:r>
            <a:r>
              <a:rPr lang="en-US" altLang="ko-KR" sz="2700" b="1" dirty="0" err="1">
                <a:solidFill>
                  <a:schemeClr val="accent4"/>
                </a:solidFill>
                <a:cs typeface="Arial" pitchFamily="34" charset="0"/>
              </a:rPr>
              <a:t>interessantes</a:t>
            </a:r>
            <a:endParaRPr lang="ko-KR" altLang="en-US" sz="2700" b="1" dirty="0">
              <a:solidFill>
                <a:schemeClr val="accent4"/>
              </a:solidFill>
              <a:cs typeface="Arial" pitchFamily="34" charset="0"/>
            </a:endParaRPr>
          </a:p>
        </p:txBody>
      </p:sp>
      <p:sp>
        <p:nvSpPr>
          <p:cNvPr id="16" name="TextBox 15">
            <a:extLst>
              <a:ext uri="{FF2B5EF4-FFF2-40B4-BE49-F238E27FC236}">
                <a16:creationId xmlns:a16="http://schemas.microsoft.com/office/drawing/2014/main" id="{F7DC8A90-E6E2-412C-A109-930F530FDFAE}"/>
              </a:ext>
            </a:extLst>
          </p:cNvPr>
          <p:cNvSpPr txBox="1"/>
          <p:nvPr/>
        </p:nvSpPr>
        <p:spPr>
          <a:xfrm>
            <a:off x="4334054" y="4078012"/>
            <a:ext cx="981106" cy="777510"/>
          </a:xfrm>
          <a:prstGeom prst="rect">
            <a:avLst/>
          </a:prstGeom>
          <a:noFill/>
        </p:spPr>
        <p:txBody>
          <a:bodyPr wrap="square" lIns="108000" rIns="108000" rtlCol="0">
            <a:spAutoFit/>
          </a:bodyPr>
          <a:lstStyle/>
          <a:p>
            <a:pPr algn="ctr"/>
            <a:r>
              <a:rPr lang="en-US" altLang="ko-KR" sz="4400" b="1" dirty="0">
                <a:solidFill>
                  <a:schemeClr val="accent4"/>
                </a:solidFill>
                <a:cs typeface="Arial" pitchFamily="34" charset="0"/>
              </a:rPr>
              <a:t>04</a:t>
            </a:r>
            <a:endParaRPr lang="ko-KR" altLang="en-US" sz="4400" b="1" dirty="0">
              <a:solidFill>
                <a:schemeClr val="accent4"/>
              </a:solidFill>
              <a:cs typeface="Arial" pitchFamily="34" charset="0"/>
            </a:endParaRPr>
          </a:p>
        </p:txBody>
      </p:sp>
    </p:spTree>
    <p:extLst>
      <p:ext uri="{BB962C8B-B14F-4D97-AF65-F5344CB8AC3E}">
        <p14:creationId xmlns:p14="http://schemas.microsoft.com/office/powerpoint/2010/main" val="3148822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64481B5F-8D73-4556-A575-9F2F8F1F3F8E}"/>
              </a:ext>
            </a:extLst>
          </p:cNvPr>
          <p:cNvSpPr txBox="1"/>
          <p:nvPr/>
        </p:nvSpPr>
        <p:spPr>
          <a:xfrm>
            <a:off x="361507" y="520160"/>
            <a:ext cx="11174819" cy="5713012"/>
          </a:xfrm>
          <a:prstGeom prst="rect">
            <a:avLst/>
          </a:prstGeom>
          <a:solidFill>
            <a:schemeClr val="bg1"/>
          </a:solidFill>
        </p:spPr>
        <p:txBody>
          <a:bodyPr wrap="square" lIns="360000" tIns="360000" rIns="360000" bIns="360000" rtlCol="0">
            <a:spAutoFit/>
          </a:bodyPr>
          <a:lstStyle/>
          <a:p>
            <a:r>
              <a:rPr lang="pt-BR" dirty="0">
                <a:solidFill>
                  <a:prstClr val="black"/>
                </a:solidFill>
                <a:latin typeface="Calibri"/>
              </a:rPr>
              <a:t>Tudo isso levanta uma série de questões:</a:t>
            </a:r>
          </a:p>
          <a:p>
            <a:endParaRPr lang="pt-BR" dirty="0">
              <a:solidFill>
                <a:prstClr val="black"/>
              </a:solidFill>
              <a:latin typeface="Calibri"/>
            </a:endParaRPr>
          </a:p>
          <a:p>
            <a:r>
              <a:rPr lang="pt-BR" dirty="0">
                <a:solidFill>
                  <a:prstClr val="black"/>
                </a:solidFill>
                <a:latin typeface="Calibri"/>
              </a:rPr>
              <a:t>1. Por que nos importamos? Os sistemas de processador único não são suficientemente rápidos? Afinal de contas, 20% por ano ainda é uma melhoria de desempenho bastante significativa.</a:t>
            </a:r>
          </a:p>
          <a:p>
            <a:endParaRPr lang="pt-BR" dirty="0">
              <a:solidFill>
                <a:prstClr val="black"/>
              </a:solidFill>
              <a:latin typeface="Calibri"/>
            </a:endParaRPr>
          </a:p>
          <a:p>
            <a:r>
              <a:rPr lang="pt-BR" dirty="0">
                <a:solidFill>
                  <a:prstClr val="black"/>
                </a:solidFill>
                <a:latin typeface="Calibri"/>
              </a:rPr>
              <a:t>2. Por que os fabricantes de microprocessadores não podem continuar a se desenvolver muito mais rapidamente sistemas de processamento? Por que construir sistemas paralelos? Por que construir sistemas com processadores múltiplos?</a:t>
            </a:r>
          </a:p>
          <a:p>
            <a:endParaRPr lang="pt-BR" dirty="0">
              <a:solidFill>
                <a:prstClr val="black"/>
              </a:solidFill>
              <a:latin typeface="Calibri"/>
            </a:endParaRPr>
          </a:p>
          <a:p>
            <a:r>
              <a:rPr lang="pt-BR" dirty="0">
                <a:solidFill>
                  <a:prstClr val="black"/>
                </a:solidFill>
                <a:latin typeface="Calibri"/>
              </a:rPr>
              <a:t>3. Por que não podemos escrever programas que converterão automaticamente programas em série em programas paralelos, ou seja, programas que tiram proveito da presença de múltiplos processadores?</a:t>
            </a:r>
          </a:p>
          <a:p>
            <a:endParaRPr lang="pt-BR" dirty="0">
              <a:solidFill>
                <a:prstClr val="black"/>
              </a:solidFill>
              <a:latin typeface="Calibri"/>
            </a:endParaRPr>
          </a:p>
          <a:p>
            <a:endParaRPr lang="pt-BR" dirty="0">
              <a:solidFill>
                <a:prstClr val="black"/>
              </a:solidFill>
              <a:latin typeface="Calibri"/>
            </a:endParaRPr>
          </a:p>
          <a:p>
            <a:endParaRPr lang="pt-BR" dirty="0">
              <a:solidFill>
                <a:prstClr val="black"/>
              </a:solidFill>
              <a:latin typeface="Calibri"/>
            </a:endParaRPr>
          </a:p>
          <a:p>
            <a:endParaRPr lang="pt-BR" dirty="0">
              <a:solidFill>
                <a:prstClr val="black"/>
              </a:solidFill>
              <a:latin typeface="Calibri"/>
            </a:endParaRPr>
          </a:p>
          <a:p>
            <a:endParaRPr lang="pt-BR" dirty="0">
              <a:solidFill>
                <a:prstClr val="black"/>
              </a:solidFill>
              <a:latin typeface="Calibri"/>
            </a:endParaRPr>
          </a:p>
          <a:p>
            <a:r>
              <a:rPr lang="pt-BR" dirty="0">
                <a:solidFill>
                  <a:prstClr val="black"/>
                </a:solidFill>
                <a:latin typeface="Calibri"/>
              </a:rPr>
              <a:t>Vamos dar uma breve olhada em cada uma destas perguntas. Tenha em mente, no entanto, que alguns das respostas não são definitivas. Por exemplo, 20% ao ano podem ser mais de adequado para muitas aplicações.</a:t>
            </a:r>
          </a:p>
        </p:txBody>
      </p:sp>
    </p:spTree>
    <p:extLst>
      <p:ext uri="{BB962C8B-B14F-4D97-AF65-F5344CB8AC3E}">
        <p14:creationId xmlns:p14="http://schemas.microsoft.com/office/powerpoint/2010/main" val="1420766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64481B5F-8D73-4556-A575-9F2F8F1F3F8E}"/>
              </a:ext>
            </a:extLst>
          </p:cNvPr>
          <p:cNvSpPr txBox="1"/>
          <p:nvPr/>
        </p:nvSpPr>
        <p:spPr>
          <a:xfrm>
            <a:off x="1063256" y="520160"/>
            <a:ext cx="9845749" cy="5466790"/>
          </a:xfrm>
          <a:prstGeom prst="rect">
            <a:avLst/>
          </a:prstGeom>
          <a:solidFill>
            <a:schemeClr val="bg1">
              <a:lumMod val="95000"/>
            </a:schemeClr>
          </a:solidFill>
        </p:spPr>
        <p:txBody>
          <a:bodyPr wrap="square" lIns="360000" tIns="360000" rIns="360000" bIns="360000" rtlCol="0">
            <a:spAutoFit/>
          </a:bodyPr>
          <a:lstStyle/>
          <a:p>
            <a:r>
              <a:rPr lang="pt-BR" sz="2800" b="1" dirty="0">
                <a:solidFill>
                  <a:prstClr val="black"/>
                </a:solidFill>
                <a:latin typeface="Calibri"/>
              </a:rPr>
              <a:t>Por que precisamos de um desempenho cada vez maior?</a:t>
            </a:r>
          </a:p>
          <a:p>
            <a:endParaRPr lang="pt-BR" sz="2800" b="1" dirty="0">
              <a:solidFill>
                <a:prstClr val="black"/>
              </a:solidFill>
              <a:latin typeface="Calibri"/>
            </a:endParaRPr>
          </a:p>
          <a:p>
            <a:r>
              <a:rPr lang="pt-BR" dirty="0">
                <a:solidFill>
                  <a:prstClr val="black"/>
                </a:solidFill>
                <a:latin typeface="Calibri"/>
              </a:rPr>
              <a:t>Os grandes aumentos no poder computacional que temos desfrutado durante décadas agora têm estado no centro de muitos dos avanços mais dramáticos em campos como diversos como a ciência, a Internet e o entretenimento. </a:t>
            </a:r>
          </a:p>
          <a:p>
            <a:endParaRPr lang="pt-BR" dirty="0">
              <a:solidFill>
                <a:prstClr val="black"/>
              </a:solidFill>
              <a:latin typeface="Calibri"/>
            </a:endParaRPr>
          </a:p>
          <a:p>
            <a:endParaRPr lang="pt-BR" dirty="0">
              <a:solidFill>
                <a:prstClr val="black"/>
              </a:solidFill>
              <a:latin typeface="Calibri"/>
            </a:endParaRPr>
          </a:p>
          <a:p>
            <a:r>
              <a:rPr lang="pt-BR" dirty="0">
                <a:solidFill>
                  <a:prstClr val="black"/>
                </a:solidFill>
                <a:latin typeface="Calibri"/>
              </a:rPr>
              <a:t>Por exemplo, a decodificação do genoma, imagens médicas cada vez mais precisas, surpreendentemente rápidas e precisas na Web pesquisas, e jogos de computador cada vez mais realistas teriam sido todos impossíveis sem estes aumentos. </a:t>
            </a:r>
          </a:p>
          <a:p>
            <a:endParaRPr lang="pt-BR" dirty="0">
              <a:solidFill>
                <a:prstClr val="black"/>
              </a:solidFill>
              <a:latin typeface="Calibri"/>
            </a:endParaRPr>
          </a:p>
          <a:p>
            <a:endParaRPr lang="pt-BR" dirty="0">
              <a:solidFill>
                <a:prstClr val="black"/>
              </a:solidFill>
              <a:latin typeface="Calibri"/>
            </a:endParaRPr>
          </a:p>
          <a:p>
            <a:r>
              <a:rPr lang="pt-BR" dirty="0">
                <a:solidFill>
                  <a:prstClr val="black"/>
                </a:solidFill>
                <a:latin typeface="Calibri"/>
              </a:rPr>
              <a:t>De fato, os aumentos mais recentes no poder computacional teriam sido difíceis, se não impossíveis, sem os aumentos anteriores. Mas nós podemos nunca descansar sobre nossos louros. medida que nossa potência computacional aumenta, o número de problemas que podemos considerar seriamente a solução também aumenta.</a:t>
            </a:r>
          </a:p>
        </p:txBody>
      </p:sp>
    </p:spTree>
    <p:extLst>
      <p:ext uri="{BB962C8B-B14F-4D97-AF65-F5344CB8AC3E}">
        <p14:creationId xmlns:p14="http://schemas.microsoft.com/office/powerpoint/2010/main" val="2902461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Estação de metrô&#10;&#10;Descrição gerada automaticamente com confiança baixa">
            <a:extLst>
              <a:ext uri="{FF2B5EF4-FFF2-40B4-BE49-F238E27FC236}">
                <a16:creationId xmlns:a16="http://schemas.microsoft.com/office/drawing/2014/main" id="{D38EA10E-8FCE-47AF-92C0-47D8DB7CF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447"/>
            <a:ext cx="12192000" cy="8075748"/>
          </a:xfrm>
          <a:prstGeom prst="rect">
            <a:avLst/>
          </a:prstGeom>
        </p:spPr>
      </p:pic>
      <p:pic>
        <p:nvPicPr>
          <p:cNvPr id="2" name="Imagem 1">
            <a:extLst>
              <a:ext uri="{FF2B5EF4-FFF2-40B4-BE49-F238E27FC236}">
                <a16:creationId xmlns:a16="http://schemas.microsoft.com/office/drawing/2014/main" id="{B92F2AF1-68C8-4FC1-89A7-63B8C1350B71}"/>
              </a:ext>
            </a:extLst>
          </p:cNvPr>
          <p:cNvPicPr>
            <a:picLocks noChangeAspect="1"/>
          </p:cNvPicPr>
          <p:nvPr/>
        </p:nvPicPr>
        <p:blipFill>
          <a:blip r:embed="rId3"/>
          <a:stretch>
            <a:fillRect/>
          </a:stretch>
        </p:blipFill>
        <p:spPr>
          <a:xfrm>
            <a:off x="3434103" y="3140749"/>
            <a:ext cx="8522844" cy="4408367"/>
          </a:xfrm>
          <a:prstGeom prst="rect">
            <a:avLst/>
          </a:prstGeom>
          <a:ln w="25400">
            <a:solidFill>
              <a:schemeClr val="accent1">
                <a:shade val="50000"/>
              </a:schemeClr>
            </a:solidFill>
          </a:ln>
        </p:spPr>
      </p:pic>
      <p:sp>
        <p:nvSpPr>
          <p:cNvPr id="4" name="CaixaDeTexto 3">
            <a:extLst>
              <a:ext uri="{FF2B5EF4-FFF2-40B4-BE49-F238E27FC236}">
                <a16:creationId xmlns:a16="http://schemas.microsoft.com/office/drawing/2014/main" id="{FFD5F7F9-B17D-4235-A8E7-E05A5D9C8C88}"/>
              </a:ext>
            </a:extLst>
          </p:cNvPr>
          <p:cNvSpPr txBox="1"/>
          <p:nvPr/>
        </p:nvSpPr>
        <p:spPr>
          <a:xfrm>
            <a:off x="690045" y="843677"/>
            <a:ext cx="4874893" cy="3774019"/>
          </a:xfrm>
          <a:prstGeom prst="rect">
            <a:avLst/>
          </a:prstGeom>
          <a:solidFill>
            <a:schemeClr val="bg1">
              <a:lumMod val="95000"/>
            </a:schemeClr>
          </a:solidFill>
        </p:spPr>
        <p:txBody>
          <a:bodyPr wrap="square" lIns="360000" tIns="360000" rIns="360000" bIns="360000" rtlCol="0">
            <a:spAutoFit/>
          </a:bodyPr>
          <a:lstStyle/>
          <a:p>
            <a:pPr algn="just"/>
            <a:r>
              <a:rPr lang="pt-BR" b="1" dirty="0">
                <a:solidFill>
                  <a:prstClr val="black"/>
                </a:solidFill>
                <a:latin typeface="Calibri"/>
              </a:rPr>
              <a:t>Modelagem climática </a:t>
            </a:r>
            <a:r>
              <a:rPr lang="pt-BR" dirty="0">
                <a:solidFill>
                  <a:prstClr val="black"/>
                </a:solidFill>
                <a:latin typeface="Calibri"/>
              </a:rPr>
              <a:t>(</a:t>
            </a:r>
            <a:r>
              <a:rPr lang="pt-BR" i="1" dirty="0" err="1">
                <a:solidFill>
                  <a:prstClr val="black"/>
                </a:solidFill>
                <a:latin typeface="Calibri"/>
              </a:rPr>
              <a:t>climate</a:t>
            </a:r>
            <a:r>
              <a:rPr lang="pt-BR" i="1" dirty="0">
                <a:solidFill>
                  <a:prstClr val="black"/>
                </a:solidFill>
                <a:latin typeface="Calibri"/>
              </a:rPr>
              <a:t> </a:t>
            </a:r>
            <a:r>
              <a:rPr lang="pt-BR" i="1" dirty="0" err="1">
                <a:solidFill>
                  <a:prstClr val="black"/>
                </a:solidFill>
                <a:latin typeface="Calibri"/>
              </a:rPr>
              <a:t>modeling</a:t>
            </a:r>
            <a:r>
              <a:rPr lang="pt-BR" dirty="0">
                <a:solidFill>
                  <a:prstClr val="black"/>
                </a:solidFill>
                <a:latin typeface="Calibri"/>
              </a:rPr>
              <a:t>)</a:t>
            </a:r>
          </a:p>
          <a:p>
            <a:pPr algn="just"/>
            <a:endParaRPr lang="pt-BR" dirty="0">
              <a:solidFill>
                <a:prstClr val="black"/>
              </a:solidFill>
              <a:latin typeface="Calibri"/>
            </a:endParaRPr>
          </a:p>
          <a:p>
            <a:pPr algn="just"/>
            <a:r>
              <a:rPr lang="pt-BR" dirty="0">
                <a:solidFill>
                  <a:prstClr val="black"/>
                </a:solidFill>
                <a:latin typeface="Calibri"/>
              </a:rPr>
              <a:t> Para entender melhor a mudança climática, precisamos de muito mais modelos precisos de computador, modelos que incluem interações entre a atmosfera, os oceanos, a terra sólida e as calotas de gelo nos polos. Também precisamos ser capazes de fazer estudos detalhados de como várias intervenções podem afetar o clima.</a:t>
            </a:r>
          </a:p>
          <a:p>
            <a:endParaRPr lang="pt-BR" dirty="0">
              <a:solidFill>
                <a:prstClr val="black"/>
              </a:solidFill>
              <a:latin typeface="Calibri"/>
            </a:endParaRPr>
          </a:p>
        </p:txBody>
      </p:sp>
    </p:spTree>
    <p:extLst>
      <p:ext uri="{BB962C8B-B14F-4D97-AF65-F5344CB8AC3E}">
        <p14:creationId xmlns:p14="http://schemas.microsoft.com/office/powerpoint/2010/main" val="1979880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Estação de metrô&#10;&#10;Descrição gerada automaticamente com confiança baixa">
            <a:extLst>
              <a:ext uri="{FF2B5EF4-FFF2-40B4-BE49-F238E27FC236}">
                <a16:creationId xmlns:a16="http://schemas.microsoft.com/office/drawing/2014/main" id="{D38EA10E-8FCE-47AF-92C0-47D8DB7CF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447"/>
            <a:ext cx="12192000" cy="8075748"/>
          </a:xfrm>
          <a:prstGeom prst="rect">
            <a:avLst/>
          </a:prstGeom>
          <a:effectLst>
            <a:softEdge rad="0"/>
          </a:effectLst>
        </p:spPr>
      </p:pic>
      <p:pic>
        <p:nvPicPr>
          <p:cNvPr id="3" name="Imagem 2">
            <a:extLst>
              <a:ext uri="{FF2B5EF4-FFF2-40B4-BE49-F238E27FC236}">
                <a16:creationId xmlns:a16="http://schemas.microsoft.com/office/drawing/2014/main" id="{42010CF0-1565-4AEE-960D-6DCEDA1FD0F8}"/>
              </a:ext>
            </a:extLst>
          </p:cNvPr>
          <p:cNvPicPr>
            <a:picLocks noChangeAspect="1"/>
          </p:cNvPicPr>
          <p:nvPr/>
        </p:nvPicPr>
        <p:blipFill>
          <a:blip r:embed="rId3"/>
          <a:stretch>
            <a:fillRect/>
          </a:stretch>
        </p:blipFill>
        <p:spPr>
          <a:xfrm>
            <a:off x="531864" y="1951861"/>
            <a:ext cx="8899215" cy="5310317"/>
          </a:xfrm>
          <a:prstGeom prst="rect">
            <a:avLst/>
          </a:prstGeom>
          <a:ln w="25400">
            <a:solidFill>
              <a:schemeClr val="accent1">
                <a:shade val="50000"/>
              </a:schemeClr>
            </a:solidFill>
          </a:ln>
          <a:effectLst>
            <a:softEdge rad="0"/>
          </a:effectLst>
        </p:spPr>
      </p:pic>
      <p:sp>
        <p:nvSpPr>
          <p:cNvPr id="4" name="CaixaDeTexto 3">
            <a:extLst>
              <a:ext uri="{FF2B5EF4-FFF2-40B4-BE49-F238E27FC236}">
                <a16:creationId xmlns:a16="http://schemas.microsoft.com/office/drawing/2014/main" id="{FFD5F7F9-B17D-4235-A8E7-E05A5D9C8C88}"/>
              </a:ext>
            </a:extLst>
          </p:cNvPr>
          <p:cNvSpPr txBox="1"/>
          <p:nvPr/>
        </p:nvSpPr>
        <p:spPr>
          <a:xfrm>
            <a:off x="6264066" y="128923"/>
            <a:ext cx="5117233" cy="3497020"/>
          </a:xfrm>
          <a:prstGeom prst="rect">
            <a:avLst/>
          </a:prstGeom>
          <a:solidFill>
            <a:schemeClr val="bg1">
              <a:lumMod val="95000"/>
            </a:schemeClr>
          </a:solidFill>
        </p:spPr>
        <p:txBody>
          <a:bodyPr wrap="square" lIns="360000" tIns="360000" rIns="360000" bIns="360000" rtlCol="0">
            <a:spAutoFit/>
          </a:bodyPr>
          <a:lstStyle/>
          <a:p>
            <a:r>
              <a:rPr lang="pt-BR" b="1" dirty="0">
                <a:solidFill>
                  <a:prstClr val="black"/>
                </a:solidFill>
                <a:latin typeface="Calibri"/>
              </a:rPr>
              <a:t>Enovelamento de proteínas (</a:t>
            </a:r>
            <a:r>
              <a:rPr lang="pt-BR" b="1" dirty="0" err="1">
                <a:solidFill>
                  <a:prstClr val="black"/>
                </a:solidFill>
                <a:latin typeface="Calibri"/>
              </a:rPr>
              <a:t>protein</a:t>
            </a:r>
            <a:r>
              <a:rPr lang="pt-BR" b="1" dirty="0">
                <a:solidFill>
                  <a:prstClr val="black"/>
                </a:solidFill>
                <a:latin typeface="Calibri"/>
              </a:rPr>
              <a:t> </a:t>
            </a:r>
            <a:r>
              <a:rPr lang="pt-BR" b="1" dirty="0" err="1">
                <a:solidFill>
                  <a:prstClr val="black"/>
                </a:solidFill>
                <a:latin typeface="Calibri"/>
              </a:rPr>
              <a:t>folding</a:t>
            </a:r>
            <a:r>
              <a:rPr lang="pt-BR" b="1" dirty="0">
                <a:solidFill>
                  <a:prstClr val="black"/>
                </a:solidFill>
                <a:latin typeface="Calibri"/>
              </a:rPr>
              <a:t>).</a:t>
            </a:r>
          </a:p>
          <a:p>
            <a:endParaRPr lang="pt-BR" b="1" dirty="0">
              <a:solidFill>
                <a:prstClr val="black"/>
              </a:solidFill>
              <a:latin typeface="Calibri"/>
            </a:endParaRPr>
          </a:p>
          <a:p>
            <a:pPr algn="just"/>
            <a:r>
              <a:rPr lang="pt-BR" b="1" dirty="0">
                <a:solidFill>
                  <a:prstClr val="black"/>
                </a:solidFill>
                <a:latin typeface="Calibri"/>
              </a:rPr>
              <a:t> </a:t>
            </a:r>
            <a:r>
              <a:rPr lang="pt-BR" dirty="0">
                <a:solidFill>
                  <a:prstClr val="black"/>
                </a:solidFill>
                <a:latin typeface="Calibri"/>
              </a:rPr>
              <a:t>Acredita-se que proteínas mal dobradas podem estar envolvidas em doenças como Huntington, Parkinson e Alzheimer, mas nossa capacidade de estudar configurações de moléculas complexas como proteínas é severamente limitada pelo nosso atual poder computacional. </a:t>
            </a:r>
          </a:p>
          <a:p>
            <a:endParaRPr lang="pt-BR" dirty="0">
              <a:solidFill>
                <a:prstClr val="black"/>
              </a:solidFill>
              <a:latin typeface="Calibri"/>
            </a:endParaRPr>
          </a:p>
        </p:txBody>
      </p:sp>
    </p:spTree>
    <p:extLst>
      <p:ext uri="{BB962C8B-B14F-4D97-AF65-F5344CB8AC3E}">
        <p14:creationId xmlns:p14="http://schemas.microsoft.com/office/powerpoint/2010/main" val="2707042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Estação de metrô&#10;&#10;Descrição gerada automaticamente com confiança baixa">
            <a:extLst>
              <a:ext uri="{FF2B5EF4-FFF2-40B4-BE49-F238E27FC236}">
                <a16:creationId xmlns:a16="http://schemas.microsoft.com/office/drawing/2014/main" id="{D38EA10E-8FCE-47AF-92C0-47D8DB7CF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447"/>
            <a:ext cx="12192000" cy="8075748"/>
          </a:xfrm>
          <a:prstGeom prst="rect">
            <a:avLst/>
          </a:prstGeom>
          <a:effectLst>
            <a:softEdge rad="0"/>
          </a:effectLst>
        </p:spPr>
      </p:pic>
      <p:pic>
        <p:nvPicPr>
          <p:cNvPr id="2" name="Imagem 1">
            <a:extLst>
              <a:ext uri="{FF2B5EF4-FFF2-40B4-BE49-F238E27FC236}">
                <a16:creationId xmlns:a16="http://schemas.microsoft.com/office/drawing/2014/main" id="{F25D301B-54C2-40A7-A1DB-6FA7E66DDA70}"/>
              </a:ext>
            </a:extLst>
          </p:cNvPr>
          <p:cNvPicPr>
            <a:picLocks noChangeAspect="1"/>
          </p:cNvPicPr>
          <p:nvPr/>
        </p:nvPicPr>
        <p:blipFill>
          <a:blip r:embed="rId3"/>
          <a:stretch>
            <a:fillRect/>
          </a:stretch>
        </p:blipFill>
        <p:spPr>
          <a:xfrm>
            <a:off x="3491709" y="128922"/>
            <a:ext cx="8517786" cy="4474975"/>
          </a:xfrm>
          <a:prstGeom prst="rect">
            <a:avLst/>
          </a:prstGeom>
          <a:ln w="25400">
            <a:solidFill>
              <a:schemeClr val="accent1">
                <a:shade val="50000"/>
              </a:schemeClr>
            </a:solidFill>
          </a:ln>
        </p:spPr>
      </p:pic>
      <p:sp>
        <p:nvSpPr>
          <p:cNvPr id="4" name="CaixaDeTexto 3">
            <a:extLst>
              <a:ext uri="{FF2B5EF4-FFF2-40B4-BE49-F238E27FC236}">
                <a16:creationId xmlns:a16="http://schemas.microsoft.com/office/drawing/2014/main" id="{FFD5F7F9-B17D-4235-A8E7-E05A5D9C8C88}"/>
              </a:ext>
            </a:extLst>
          </p:cNvPr>
          <p:cNvSpPr txBox="1"/>
          <p:nvPr/>
        </p:nvSpPr>
        <p:spPr>
          <a:xfrm>
            <a:off x="309834" y="2861490"/>
            <a:ext cx="5117233" cy="4605016"/>
          </a:xfrm>
          <a:prstGeom prst="rect">
            <a:avLst/>
          </a:prstGeom>
          <a:solidFill>
            <a:schemeClr val="bg1">
              <a:lumMod val="95000"/>
            </a:schemeClr>
          </a:solidFill>
        </p:spPr>
        <p:txBody>
          <a:bodyPr wrap="square" lIns="360000" tIns="360000" rIns="360000" bIns="360000" rtlCol="0">
            <a:spAutoFit/>
          </a:bodyPr>
          <a:lstStyle/>
          <a:p>
            <a:r>
              <a:rPr lang="pt-BR" b="1" dirty="0">
                <a:solidFill>
                  <a:prstClr val="black"/>
                </a:solidFill>
                <a:latin typeface="Calibri"/>
              </a:rPr>
              <a:t>Descoberta de drogas (</a:t>
            </a:r>
            <a:r>
              <a:rPr lang="pt-BR" b="1" dirty="0" err="1">
                <a:solidFill>
                  <a:prstClr val="black"/>
                </a:solidFill>
                <a:latin typeface="Calibri"/>
              </a:rPr>
              <a:t>drug</a:t>
            </a:r>
            <a:r>
              <a:rPr lang="pt-BR" b="1" dirty="0">
                <a:solidFill>
                  <a:prstClr val="black"/>
                </a:solidFill>
                <a:latin typeface="Calibri"/>
              </a:rPr>
              <a:t> Discovery). </a:t>
            </a:r>
          </a:p>
          <a:p>
            <a:endParaRPr lang="pt-BR" b="1" dirty="0">
              <a:solidFill>
                <a:prstClr val="black"/>
              </a:solidFill>
              <a:latin typeface="Calibri"/>
            </a:endParaRPr>
          </a:p>
          <a:p>
            <a:pPr algn="just"/>
            <a:r>
              <a:rPr lang="pt-BR" dirty="0">
                <a:solidFill>
                  <a:prstClr val="black"/>
                </a:solidFill>
                <a:latin typeface="Calibri"/>
              </a:rPr>
              <a:t>Há muitas maneiras de aumentar o poder computacional pode ser usado na pesquisa de novos tratamentos médicos. Por exemplo, há muitos medicamentos que são eficazes no tratamento de uma fração relativamente pequena dos que sofrem de alguma doença. É possível que possamos conceber tratamentos alternativos através de cuidados análise dos genomas dos indivíduos para os quais o tratamento conhecido é ineficaz. Isto, entretanto, envolverá uma análise computacional extensiva de genomas</a:t>
            </a:r>
          </a:p>
        </p:txBody>
      </p:sp>
    </p:spTree>
    <p:extLst>
      <p:ext uri="{BB962C8B-B14F-4D97-AF65-F5344CB8AC3E}">
        <p14:creationId xmlns:p14="http://schemas.microsoft.com/office/powerpoint/2010/main" val="4191493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Estação de metrô&#10;&#10;Descrição gerada automaticamente com confiança baixa">
            <a:extLst>
              <a:ext uri="{FF2B5EF4-FFF2-40B4-BE49-F238E27FC236}">
                <a16:creationId xmlns:a16="http://schemas.microsoft.com/office/drawing/2014/main" id="{D38EA10E-8FCE-47AF-92C0-47D8DB7CF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447"/>
            <a:ext cx="12192000" cy="8075748"/>
          </a:xfrm>
          <a:prstGeom prst="rect">
            <a:avLst/>
          </a:prstGeom>
          <a:effectLst>
            <a:softEdge rad="0"/>
          </a:effectLst>
        </p:spPr>
      </p:pic>
      <p:pic>
        <p:nvPicPr>
          <p:cNvPr id="5" name="Imagem 4">
            <a:extLst>
              <a:ext uri="{FF2B5EF4-FFF2-40B4-BE49-F238E27FC236}">
                <a16:creationId xmlns:a16="http://schemas.microsoft.com/office/drawing/2014/main" id="{2BD3D8B3-2788-4920-B709-00BAC1AFA405}"/>
              </a:ext>
            </a:extLst>
          </p:cNvPr>
          <p:cNvPicPr>
            <a:picLocks noChangeAspect="1"/>
          </p:cNvPicPr>
          <p:nvPr/>
        </p:nvPicPr>
        <p:blipFill>
          <a:blip r:embed="rId3"/>
          <a:stretch>
            <a:fillRect/>
          </a:stretch>
        </p:blipFill>
        <p:spPr>
          <a:xfrm>
            <a:off x="205279" y="1235795"/>
            <a:ext cx="6621819" cy="3719663"/>
          </a:xfrm>
          <a:prstGeom prst="rect">
            <a:avLst/>
          </a:prstGeom>
          <a:ln w="25400">
            <a:solidFill>
              <a:schemeClr val="accent1">
                <a:shade val="50000"/>
              </a:schemeClr>
            </a:solidFill>
          </a:ln>
        </p:spPr>
      </p:pic>
      <p:sp>
        <p:nvSpPr>
          <p:cNvPr id="4" name="CaixaDeTexto 3">
            <a:extLst>
              <a:ext uri="{FF2B5EF4-FFF2-40B4-BE49-F238E27FC236}">
                <a16:creationId xmlns:a16="http://schemas.microsoft.com/office/drawing/2014/main" id="{FFD5F7F9-B17D-4235-A8E7-E05A5D9C8C88}"/>
              </a:ext>
            </a:extLst>
          </p:cNvPr>
          <p:cNvSpPr txBox="1"/>
          <p:nvPr/>
        </p:nvSpPr>
        <p:spPr>
          <a:xfrm>
            <a:off x="6346841" y="3539916"/>
            <a:ext cx="5117233" cy="3497020"/>
          </a:xfrm>
          <a:prstGeom prst="rect">
            <a:avLst/>
          </a:prstGeom>
          <a:solidFill>
            <a:schemeClr val="bg1">
              <a:lumMod val="95000"/>
            </a:schemeClr>
          </a:solidFill>
        </p:spPr>
        <p:txBody>
          <a:bodyPr wrap="square" lIns="360000" tIns="360000" rIns="360000" bIns="360000" rtlCol="0">
            <a:spAutoFit/>
          </a:bodyPr>
          <a:lstStyle/>
          <a:p>
            <a:r>
              <a:rPr lang="pt-BR" b="1" dirty="0">
                <a:solidFill>
                  <a:prstClr val="black"/>
                </a:solidFill>
                <a:latin typeface="Calibri"/>
              </a:rPr>
              <a:t>Pesquisa energética (</a:t>
            </a:r>
            <a:r>
              <a:rPr lang="pt-BR" b="1" dirty="0" err="1">
                <a:solidFill>
                  <a:prstClr val="black"/>
                </a:solidFill>
                <a:latin typeface="Calibri"/>
              </a:rPr>
              <a:t>energy</a:t>
            </a:r>
            <a:r>
              <a:rPr lang="pt-BR" b="1" dirty="0">
                <a:solidFill>
                  <a:prstClr val="black"/>
                </a:solidFill>
                <a:latin typeface="Calibri"/>
              </a:rPr>
              <a:t> </a:t>
            </a:r>
            <a:r>
              <a:rPr lang="pt-BR" b="1" dirty="0" err="1">
                <a:solidFill>
                  <a:prstClr val="black"/>
                </a:solidFill>
                <a:latin typeface="Calibri"/>
              </a:rPr>
              <a:t>research</a:t>
            </a:r>
            <a:r>
              <a:rPr lang="pt-BR" b="1" dirty="0">
                <a:solidFill>
                  <a:prstClr val="black"/>
                </a:solidFill>
                <a:latin typeface="Calibri"/>
              </a:rPr>
              <a:t>). </a:t>
            </a:r>
          </a:p>
          <a:p>
            <a:endParaRPr lang="pt-BR" b="1" dirty="0">
              <a:solidFill>
                <a:prstClr val="black"/>
              </a:solidFill>
              <a:latin typeface="Calibri"/>
            </a:endParaRPr>
          </a:p>
          <a:p>
            <a:pPr algn="just"/>
            <a:r>
              <a:rPr lang="pt-BR" dirty="0">
                <a:solidFill>
                  <a:prstClr val="black"/>
                </a:solidFill>
                <a:latin typeface="Calibri"/>
              </a:rPr>
              <a:t>O aumento da potência computacional tornará possível a programação de modelos muito mais detalhados de tecnologias, como turbinas eólicas, células solares e baterias. Esses programas podem fornecer as informações necessárias para construir baterias de longa distância. fontes de energia limpa mais eficientes. </a:t>
            </a:r>
          </a:p>
        </p:txBody>
      </p:sp>
    </p:spTree>
    <p:extLst>
      <p:ext uri="{BB962C8B-B14F-4D97-AF65-F5344CB8AC3E}">
        <p14:creationId xmlns:p14="http://schemas.microsoft.com/office/powerpoint/2010/main" val="2091501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Estação de metrô&#10;&#10;Descrição gerada automaticamente com confiança baixa">
            <a:extLst>
              <a:ext uri="{FF2B5EF4-FFF2-40B4-BE49-F238E27FC236}">
                <a16:creationId xmlns:a16="http://schemas.microsoft.com/office/drawing/2014/main" id="{D38EA10E-8FCE-47AF-92C0-47D8DB7CF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447"/>
            <a:ext cx="12192000" cy="8075748"/>
          </a:xfrm>
          <a:prstGeom prst="rect">
            <a:avLst/>
          </a:prstGeom>
          <a:effectLst>
            <a:softEdge rad="0"/>
          </a:effectLst>
        </p:spPr>
      </p:pic>
      <p:sp>
        <p:nvSpPr>
          <p:cNvPr id="4" name="CaixaDeTexto 3">
            <a:extLst>
              <a:ext uri="{FF2B5EF4-FFF2-40B4-BE49-F238E27FC236}">
                <a16:creationId xmlns:a16="http://schemas.microsoft.com/office/drawing/2014/main" id="{FFD5F7F9-B17D-4235-A8E7-E05A5D9C8C88}"/>
              </a:ext>
            </a:extLst>
          </p:cNvPr>
          <p:cNvSpPr txBox="1"/>
          <p:nvPr/>
        </p:nvSpPr>
        <p:spPr>
          <a:xfrm>
            <a:off x="435139" y="137497"/>
            <a:ext cx="7135242" cy="4328017"/>
          </a:xfrm>
          <a:prstGeom prst="rect">
            <a:avLst/>
          </a:prstGeom>
          <a:solidFill>
            <a:schemeClr val="bg1">
              <a:lumMod val="95000"/>
            </a:schemeClr>
          </a:solidFill>
        </p:spPr>
        <p:txBody>
          <a:bodyPr wrap="square" lIns="360000" tIns="360000" rIns="360000" bIns="360000" rtlCol="0">
            <a:spAutoFit/>
          </a:bodyPr>
          <a:lstStyle/>
          <a:p>
            <a:r>
              <a:rPr lang="pt-BR" b="1" dirty="0">
                <a:solidFill>
                  <a:prstClr val="black"/>
                </a:solidFill>
                <a:latin typeface="Calibri"/>
              </a:rPr>
              <a:t>Análise de dados (data </a:t>
            </a:r>
            <a:r>
              <a:rPr lang="pt-BR" b="1" dirty="0" err="1">
                <a:solidFill>
                  <a:prstClr val="black"/>
                </a:solidFill>
                <a:latin typeface="Calibri"/>
              </a:rPr>
              <a:t>analysis</a:t>
            </a:r>
            <a:r>
              <a:rPr lang="pt-BR" b="1" dirty="0">
                <a:solidFill>
                  <a:prstClr val="black"/>
                </a:solidFill>
                <a:latin typeface="Calibri"/>
              </a:rPr>
              <a:t>). </a:t>
            </a:r>
          </a:p>
          <a:p>
            <a:endParaRPr lang="pt-BR" b="1" dirty="0">
              <a:solidFill>
                <a:prstClr val="black"/>
              </a:solidFill>
              <a:latin typeface="Calibri"/>
            </a:endParaRPr>
          </a:p>
          <a:p>
            <a:pPr algn="just"/>
            <a:r>
              <a:rPr lang="pt-BR" dirty="0">
                <a:solidFill>
                  <a:prstClr val="black"/>
                </a:solidFill>
                <a:latin typeface="Calibri"/>
              </a:rPr>
              <a:t>Geramos uma enorme quantidade de dados. Por algumas estimativas, a quantidade de dados armazenados no mundo dobra a cada dois anos, mas a vasta maioria é em grande parte inútil, a menos que seja analisada. </a:t>
            </a:r>
          </a:p>
          <a:p>
            <a:pPr algn="just"/>
            <a:r>
              <a:rPr lang="pt-BR" dirty="0">
                <a:solidFill>
                  <a:prstClr val="black"/>
                </a:solidFill>
                <a:latin typeface="Calibri"/>
              </a:rPr>
              <a:t>Como exemplo, conhecer a sequência de nucleotídeos no DNA humano é, por si só, de pouca utilidade. Compreensão como esta sequência afeta o desenvolvimento e como pode causar doenças requer análise extensiva. Além da genômica, grandes quantidades de dados são geradas por colisores de partículas, como o Grande Colisor de </a:t>
            </a:r>
            <a:r>
              <a:rPr lang="pt-BR" dirty="0" err="1">
                <a:solidFill>
                  <a:prstClr val="black"/>
                </a:solidFill>
                <a:latin typeface="Calibri"/>
              </a:rPr>
              <a:t>Hadron</a:t>
            </a:r>
            <a:r>
              <a:rPr lang="pt-BR" dirty="0">
                <a:solidFill>
                  <a:prstClr val="black"/>
                </a:solidFill>
                <a:latin typeface="Calibri"/>
              </a:rPr>
              <a:t> no CERN, imagens médicas, pesquisa astronômica, e motores de busca na Web - para citar alguns.</a:t>
            </a:r>
          </a:p>
        </p:txBody>
      </p:sp>
      <p:pic>
        <p:nvPicPr>
          <p:cNvPr id="2" name="Imagem 1">
            <a:extLst>
              <a:ext uri="{FF2B5EF4-FFF2-40B4-BE49-F238E27FC236}">
                <a16:creationId xmlns:a16="http://schemas.microsoft.com/office/drawing/2014/main" id="{252809E3-A63A-470C-BE9F-6813F16A0B12}"/>
              </a:ext>
            </a:extLst>
          </p:cNvPr>
          <p:cNvPicPr>
            <a:picLocks noChangeAspect="1"/>
          </p:cNvPicPr>
          <p:nvPr/>
        </p:nvPicPr>
        <p:blipFill>
          <a:blip r:embed="rId3"/>
          <a:stretch>
            <a:fillRect/>
          </a:stretch>
        </p:blipFill>
        <p:spPr>
          <a:xfrm>
            <a:off x="1401414" y="4879458"/>
            <a:ext cx="4694586" cy="2461168"/>
          </a:xfrm>
          <a:prstGeom prst="rect">
            <a:avLst/>
          </a:prstGeom>
          <a:ln w="25400">
            <a:solidFill>
              <a:schemeClr val="accent1">
                <a:shade val="50000"/>
              </a:schemeClr>
            </a:solidFill>
          </a:ln>
        </p:spPr>
      </p:pic>
      <p:pic>
        <p:nvPicPr>
          <p:cNvPr id="3" name="Imagem 2">
            <a:extLst>
              <a:ext uri="{FF2B5EF4-FFF2-40B4-BE49-F238E27FC236}">
                <a16:creationId xmlns:a16="http://schemas.microsoft.com/office/drawing/2014/main" id="{CF3C413C-81A5-43AD-A915-8974244559B8}"/>
              </a:ext>
            </a:extLst>
          </p:cNvPr>
          <p:cNvPicPr>
            <a:picLocks noChangeAspect="1"/>
          </p:cNvPicPr>
          <p:nvPr/>
        </p:nvPicPr>
        <p:blipFill>
          <a:blip r:embed="rId4"/>
          <a:stretch>
            <a:fillRect/>
          </a:stretch>
        </p:blipFill>
        <p:spPr>
          <a:xfrm>
            <a:off x="6873512" y="4667692"/>
            <a:ext cx="5318487" cy="3106547"/>
          </a:xfrm>
          <a:prstGeom prst="rect">
            <a:avLst/>
          </a:prstGeom>
          <a:ln w="25400">
            <a:solidFill>
              <a:schemeClr val="accent1">
                <a:shade val="50000"/>
              </a:schemeClr>
            </a:solidFill>
          </a:ln>
        </p:spPr>
      </p:pic>
      <p:pic>
        <p:nvPicPr>
          <p:cNvPr id="6" name="Imagem 5">
            <a:extLst>
              <a:ext uri="{FF2B5EF4-FFF2-40B4-BE49-F238E27FC236}">
                <a16:creationId xmlns:a16="http://schemas.microsoft.com/office/drawing/2014/main" id="{F2C730A6-641B-4F16-9CCF-1D61AEBB6B8C}"/>
              </a:ext>
            </a:extLst>
          </p:cNvPr>
          <p:cNvPicPr>
            <a:picLocks noChangeAspect="1"/>
          </p:cNvPicPr>
          <p:nvPr/>
        </p:nvPicPr>
        <p:blipFill>
          <a:blip r:embed="rId5"/>
          <a:stretch>
            <a:fillRect/>
          </a:stretch>
        </p:blipFill>
        <p:spPr>
          <a:xfrm>
            <a:off x="8510964" y="-178004"/>
            <a:ext cx="2740452" cy="3591245"/>
          </a:xfrm>
          <a:prstGeom prst="rect">
            <a:avLst/>
          </a:prstGeom>
          <a:ln w="25400">
            <a:solidFill>
              <a:schemeClr val="accent1">
                <a:shade val="50000"/>
              </a:schemeClr>
            </a:solidFill>
          </a:ln>
        </p:spPr>
      </p:pic>
    </p:spTree>
    <p:extLst>
      <p:ext uri="{BB962C8B-B14F-4D97-AF65-F5344CB8AC3E}">
        <p14:creationId xmlns:p14="http://schemas.microsoft.com/office/powerpoint/2010/main" val="991263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Linha do tempo&#10;&#10;Descrição gerada automaticamente">
            <a:extLst>
              <a:ext uri="{FF2B5EF4-FFF2-40B4-BE49-F238E27FC236}">
                <a16:creationId xmlns:a16="http://schemas.microsoft.com/office/drawing/2014/main" id="{8B8521C2-950A-4C1A-B8F3-6B277AF02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58" y="-454099"/>
            <a:ext cx="12328806" cy="7705504"/>
          </a:xfrm>
          <a:prstGeom prst="rect">
            <a:avLst/>
          </a:prstGeom>
        </p:spPr>
      </p:pic>
      <p:sp>
        <p:nvSpPr>
          <p:cNvPr id="4" name="CaixaDeTexto 3">
            <a:extLst>
              <a:ext uri="{FF2B5EF4-FFF2-40B4-BE49-F238E27FC236}">
                <a16:creationId xmlns:a16="http://schemas.microsoft.com/office/drawing/2014/main" id="{FFD5F7F9-B17D-4235-A8E7-E05A5D9C8C88}"/>
              </a:ext>
            </a:extLst>
          </p:cNvPr>
          <p:cNvSpPr txBox="1"/>
          <p:nvPr/>
        </p:nvSpPr>
        <p:spPr>
          <a:xfrm>
            <a:off x="1001898" y="445842"/>
            <a:ext cx="10091094" cy="5405235"/>
          </a:xfrm>
          <a:prstGeom prst="rect">
            <a:avLst/>
          </a:prstGeom>
          <a:solidFill>
            <a:schemeClr val="bg1">
              <a:lumMod val="95000"/>
            </a:schemeClr>
          </a:solidFill>
        </p:spPr>
        <p:txBody>
          <a:bodyPr wrap="square" lIns="360000" tIns="360000" rIns="360000" bIns="360000" rtlCol="0">
            <a:spAutoFit/>
          </a:bodyPr>
          <a:lstStyle/>
          <a:p>
            <a:r>
              <a:rPr lang="pt-BR" sz="2800" b="1" dirty="0">
                <a:solidFill>
                  <a:prstClr val="black"/>
                </a:solidFill>
                <a:latin typeface="Calibri"/>
              </a:rPr>
              <a:t>Por que estamos construindo sistemas paralelos</a:t>
            </a:r>
          </a:p>
          <a:p>
            <a:endParaRPr lang="pt-BR" b="1" dirty="0">
              <a:solidFill>
                <a:prstClr val="black"/>
              </a:solidFill>
              <a:latin typeface="Calibri"/>
            </a:endParaRPr>
          </a:p>
          <a:p>
            <a:pPr algn="just"/>
            <a:r>
              <a:rPr lang="pt-BR" sz="2000" dirty="0">
                <a:solidFill>
                  <a:prstClr val="black"/>
                </a:solidFill>
                <a:latin typeface="Calibri"/>
              </a:rPr>
              <a:t>Grande parte do tremendo aumento no desempenho de um único processador tem sido impulsionado pela densidade cada vez maior de transistores – as chaves eletrônicas dos integrados circuitos. À medida que o tamanho dos transistores diminui, sua velocidade pode ser aumentada, e a velocidade geral do circuito integrado também pode ser aumentada. </a:t>
            </a:r>
          </a:p>
          <a:p>
            <a:pPr algn="just"/>
            <a:endParaRPr lang="pt-BR" sz="2000" dirty="0">
              <a:solidFill>
                <a:prstClr val="black"/>
              </a:solidFill>
              <a:latin typeface="Calibri"/>
            </a:endParaRPr>
          </a:p>
          <a:p>
            <a:pPr algn="just"/>
            <a:r>
              <a:rPr lang="pt-BR" sz="2000" dirty="0">
                <a:solidFill>
                  <a:prstClr val="black"/>
                </a:solidFill>
                <a:latin typeface="Calibri"/>
              </a:rPr>
              <a:t>Entretanto, como a velocidade de transistores aumenta, seu consumo de energia também aumenta. </a:t>
            </a:r>
          </a:p>
          <a:p>
            <a:pPr algn="just"/>
            <a:endParaRPr lang="pt-BR" sz="2000" dirty="0">
              <a:solidFill>
                <a:prstClr val="black"/>
              </a:solidFill>
              <a:latin typeface="Calibri"/>
            </a:endParaRPr>
          </a:p>
          <a:p>
            <a:pPr algn="just"/>
            <a:r>
              <a:rPr lang="pt-BR" sz="2000" dirty="0">
                <a:solidFill>
                  <a:prstClr val="black"/>
                </a:solidFill>
                <a:latin typeface="Calibri"/>
              </a:rPr>
              <a:t>A maior parte desta energia é dissipado como calor, e quando um circuito integrado fica muito quente, ele se torna pouco confiável. Na primeira década do século XXI, os circuitos integrados resfriados a ar alcançaram os limites de sua capacidade de dissipar calor.</a:t>
            </a:r>
          </a:p>
          <a:p>
            <a:pPr algn="just"/>
            <a:r>
              <a:rPr lang="pt-BR" dirty="0">
                <a:solidFill>
                  <a:prstClr val="black"/>
                </a:solidFill>
                <a:latin typeface="Calibri"/>
              </a:rPr>
              <a:t>.</a:t>
            </a:r>
          </a:p>
        </p:txBody>
      </p:sp>
    </p:spTree>
    <p:extLst>
      <p:ext uri="{BB962C8B-B14F-4D97-AF65-F5344CB8AC3E}">
        <p14:creationId xmlns:p14="http://schemas.microsoft.com/office/powerpoint/2010/main" val="2482813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Linha do tempo&#10;&#10;Descrição gerada automaticamente">
            <a:extLst>
              <a:ext uri="{FF2B5EF4-FFF2-40B4-BE49-F238E27FC236}">
                <a16:creationId xmlns:a16="http://schemas.microsoft.com/office/drawing/2014/main" id="{8B8521C2-950A-4C1A-B8F3-6B277AF02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14" y="-1"/>
            <a:ext cx="12430525" cy="8144541"/>
          </a:xfrm>
          <a:prstGeom prst="rect">
            <a:avLst/>
          </a:prstGeom>
        </p:spPr>
      </p:pic>
      <p:pic>
        <p:nvPicPr>
          <p:cNvPr id="5" name="Imagem 4" descr="Diagrama&#10;&#10;Descrição gerada automaticamente">
            <a:extLst>
              <a:ext uri="{FF2B5EF4-FFF2-40B4-BE49-F238E27FC236}">
                <a16:creationId xmlns:a16="http://schemas.microsoft.com/office/drawing/2014/main" id="{4BB9B7A8-08D8-4A49-8F30-3C03619DE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5294" y="4330118"/>
            <a:ext cx="7286846" cy="3415709"/>
          </a:xfrm>
          <a:prstGeom prst="rect">
            <a:avLst/>
          </a:prstGeom>
        </p:spPr>
      </p:pic>
      <p:sp>
        <p:nvSpPr>
          <p:cNvPr id="4" name="CaixaDeTexto 3">
            <a:extLst>
              <a:ext uri="{FF2B5EF4-FFF2-40B4-BE49-F238E27FC236}">
                <a16:creationId xmlns:a16="http://schemas.microsoft.com/office/drawing/2014/main" id="{FFD5F7F9-B17D-4235-A8E7-E05A5D9C8C88}"/>
              </a:ext>
            </a:extLst>
          </p:cNvPr>
          <p:cNvSpPr txBox="1"/>
          <p:nvPr/>
        </p:nvSpPr>
        <p:spPr>
          <a:xfrm>
            <a:off x="147616" y="434385"/>
            <a:ext cx="11603664" cy="3497020"/>
          </a:xfrm>
          <a:prstGeom prst="rect">
            <a:avLst/>
          </a:prstGeom>
          <a:solidFill>
            <a:schemeClr val="bg1">
              <a:lumMod val="95000"/>
            </a:schemeClr>
          </a:solidFill>
        </p:spPr>
        <p:txBody>
          <a:bodyPr wrap="square" lIns="360000" tIns="360000" rIns="360000" bIns="360000" rtlCol="0">
            <a:spAutoFit/>
          </a:bodyPr>
          <a:lstStyle/>
          <a:p>
            <a:pPr algn="just"/>
            <a:r>
              <a:rPr lang="pt-BR" dirty="0">
                <a:solidFill>
                  <a:prstClr val="black"/>
                </a:solidFill>
                <a:latin typeface="Calibri"/>
              </a:rPr>
              <a:t>Como, então, podemos explorar o aumento contínuo da densidade dos transistores? </a:t>
            </a:r>
          </a:p>
          <a:p>
            <a:pPr algn="just"/>
            <a:endParaRPr lang="pt-BR" dirty="0">
              <a:solidFill>
                <a:prstClr val="black"/>
              </a:solidFill>
              <a:latin typeface="Calibri"/>
            </a:endParaRPr>
          </a:p>
          <a:p>
            <a:pPr algn="just"/>
            <a:r>
              <a:rPr lang="pt-BR" dirty="0">
                <a:solidFill>
                  <a:prstClr val="black"/>
                </a:solidFill>
                <a:latin typeface="Calibri"/>
              </a:rPr>
              <a:t>A resposta é o paralelismo. </a:t>
            </a:r>
          </a:p>
          <a:p>
            <a:pPr algn="just"/>
            <a:endParaRPr lang="pt-BR" dirty="0">
              <a:solidFill>
                <a:prstClr val="black"/>
              </a:solidFill>
              <a:latin typeface="Calibri"/>
            </a:endParaRPr>
          </a:p>
          <a:p>
            <a:pPr algn="just"/>
            <a:r>
              <a:rPr lang="pt-BR" dirty="0">
                <a:solidFill>
                  <a:prstClr val="black"/>
                </a:solidFill>
                <a:latin typeface="Calibri"/>
              </a:rPr>
              <a:t>Em vez de construir cada vez mais rápido e mais complexo processadores monolíticos, a indústria decidiu colocar múltiplos processadores em um único chip, relativamente simples e completos . Tais circuitos integrados são chamados de processadores de múltiplos núcleos (cores), e núcleo se tornou sinônimo de unidade central de processamento, ou CPU. </a:t>
            </a:r>
          </a:p>
          <a:p>
            <a:pPr algn="just"/>
            <a:r>
              <a:rPr lang="pt-BR" dirty="0">
                <a:solidFill>
                  <a:prstClr val="black"/>
                </a:solidFill>
                <a:latin typeface="Calibri"/>
              </a:rPr>
              <a:t>Em esta configuração um processador convencional com uma CPU é muitas vezes chamado de um único núcleo sistema.. </a:t>
            </a:r>
          </a:p>
        </p:txBody>
      </p:sp>
    </p:spTree>
    <p:extLst>
      <p:ext uri="{BB962C8B-B14F-4D97-AF65-F5344CB8AC3E}">
        <p14:creationId xmlns:p14="http://schemas.microsoft.com/office/powerpoint/2010/main" val="526762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Linha do tempo&#10;&#10;Descrição gerada automaticamente">
            <a:extLst>
              <a:ext uri="{FF2B5EF4-FFF2-40B4-BE49-F238E27FC236}">
                <a16:creationId xmlns:a16="http://schemas.microsoft.com/office/drawing/2014/main" id="{8B8521C2-950A-4C1A-B8F3-6B277AF02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14" y="-1"/>
            <a:ext cx="12430525" cy="8144541"/>
          </a:xfrm>
          <a:prstGeom prst="rect">
            <a:avLst/>
          </a:prstGeom>
        </p:spPr>
      </p:pic>
      <p:pic>
        <p:nvPicPr>
          <p:cNvPr id="5" name="Imagem 4" descr="Diagrama&#10;&#10;Descrição gerada automaticamente">
            <a:extLst>
              <a:ext uri="{FF2B5EF4-FFF2-40B4-BE49-F238E27FC236}">
                <a16:creationId xmlns:a16="http://schemas.microsoft.com/office/drawing/2014/main" id="{4BB9B7A8-08D8-4A49-8F30-3C03619DE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6" y="434385"/>
            <a:ext cx="3867435" cy="1812860"/>
          </a:xfrm>
          <a:prstGeom prst="rect">
            <a:avLst/>
          </a:prstGeom>
        </p:spPr>
      </p:pic>
      <p:sp>
        <p:nvSpPr>
          <p:cNvPr id="4" name="CaixaDeTexto 3">
            <a:extLst>
              <a:ext uri="{FF2B5EF4-FFF2-40B4-BE49-F238E27FC236}">
                <a16:creationId xmlns:a16="http://schemas.microsoft.com/office/drawing/2014/main" id="{FFD5F7F9-B17D-4235-A8E7-E05A5D9C8C88}"/>
              </a:ext>
            </a:extLst>
          </p:cNvPr>
          <p:cNvSpPr txBox="1"/>
          <p:nvPr/>
        </p:nvSpPr>
        <p:spPr>
          <a:xfrm>
            <a:off x="147616" y="2926595"/>
            <a:ext cx="11603664" cy="3497020"/>
          </a:xfrm>
          <a:prstGeom prst="rect">
            <a:avLst/>
          </a:prstGeom>
          <a:solidFill>
            <a:schemeClr val="bg1">
              <a:lumMod val="95000"/>
            </a:schemeClr>
          </a:solidFill>
        </p:spPr>
        <p:txBody>
          <a:bodyPr wrap="square" lIns="360000" tIns="360000" rIns="360000" bIns="360000" rtlCol="0">
            <a:spAutoFit/>
          </a:bodyPr>
          <a:lstStyle/>
          <a:p>
            <a:pPr algn="just"/>
            <a:r>
              <a:rPr lang="pt-BR" dirty="0">
                <a:solidFill>
                  <a:prstClr val="black"/>
                </a:solidFill>
                <a:latin typeface="Calibri"/>
              </a:rPr>
              <a:t>A maioria dos programas que foram escritos para sistemas convencionais, de núcleo único, não podem explorar a presença de vários núcleos. Podemos executar múltiplas instâncias de um programa em um sistema com vários núcleos, mas isso muitas vezes não ajuda muito. </a:t>
            </a:r>
          </a:p>
          <a:p>
            <a:pPr algn="just"/>
            <a:endParaRPr lang="pt-BR" dirty="0">
              <a:solidFill>
                <a:prstClr val="black"/>
              </a:solidFill>
              <a:latin typeface="Calibri"/>
            </a:endParaRPr>
          </a:p>
          <a:p>
            <a:pPr algn="just"/>
            <a:r>
              <a:rPr lang="pt-BR" dirty="0">
                <a:solidFill>
                  <a:prstClr val="black"/>
                </a:solidFill>
                <a:latin typeface="Calibri"/>
              </a:rPr>
              <a:t>Por exemplo, ser capaz de executar múltiplas instâncias de nosso programa de jogo favorito não é realmente o que queremos - nós queremos o programa para ser executado mais rapidamente com gráficos mais realistas. </a:t>
            </a:r>
          </a:p>
          <a:p>
            <a:pPr algn="just"/>
            <a:endParaRPr lang="pt-BR" dirty="0">
              <a:solidFill>
                <a:prstClr val="black"/>
              </a:solidFill>
              <a:latin typeface="Calibri"/>
            </a:endParaRPr>
          </a:p>
          <a:p>
            <a:pPr algn="just"/>
            <a:r>
              <a:rPr lang="pt-BR" dirty="0">
                <a:solidFill>
                  <a:prstClr val="black"/>
                </a:solidFill>
                <a:latin typeface="Calibri"/>
              </a:rPr>
              <a:t>Para fazer isso, precisamos ou reescrever nossos programas em série para que sejam paralelos, de modo que possam fazer uso de múltiplos núcleos, ou escrever programas de tradução, ou seja, programas que automaticamente converter programas em série em programas paralelos. </a:t>
            </a:r>
          </a:p>
        </p:txBody>
      </p:sp>
    </p:spTree>
    <p:extLst>
      <p:ext uri="{BB962C8B-B14F-4D97-AF65-F5344CB8AC3E}">
        <p14:creationId xmlns:p14="http://schemas.microsoft.com/office/powerpoint/2010/main" val="4221119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8371661B-F69D-47A7-AB05-2AB3A46CC598}"/>
              </a:ext>
            </a:extLst>
          </p:cNvPr>
          <p:cNvSpPr txBox="1"/>
          <p:nvPr/>
        </p:nvSpPr>
        <p:spPr>
          <a:xfrm>
            <a:off x="611087" y="776125"/>
            <a:ext cx="3715586" cy="830997"/>
          </a:xfrm>
          <a:prstGeom prst="rect">
            <a:avLst/>
          </a:prstGeom>
          <a:noFill/>
        </p:spPr>
        <p:txBody>
          <a:bodyPr wrap="square" rtlCol="0">
            <a:spAutoFit/>
          </a:bodyPr>
          <a:lstStyle/>
          <a:p>
            <a:r>
              <a:rPr lang="pt-BR" sz="4800" dirty="0">
                <a:latin typeface="Lato Black" panose="020F0502020204030203" pitchFamily="34" charset="0"/>
                <a:ea typeface="Lato Black" panose="020F0502020204030203" pitchFamily="34" charset="0"/>
                <a:cs typeface="Lato Black" panose="020F0502020204030203" pitchFamily="34" charset="0"/>
              </a:rPr>
              <a:t>PROFESSOR</a:t>
            </a:r>
          </a:p>
        </p:txBody>
      </p:sp>
    </p:spTree>
    <p:extLst>
      <p:ext uri="{BB962C8B-B14F-4D97-AF65-F5344CB8AC3E}">
        <p14:creationId xmlns:p14="http://schemas.microsoft.com/office/powerpoint/2010/main" val="2979422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Linha do tempo&#10;&#10;Descrição gerada automaticamente">
            <a:extLst>
              <a:ext uri="{FF2B5EF4-FFF2-40B4-BE49-F238E27FC236}">
                <a16:creationId xmlns:a16="http://schemas.microsoft.com/office/drawing/2014/main" id="{8B8521C2-950A-4C1A-B8F3-6B277AF02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58" y="-454099"/>
            <a:ext cx="12328806" cy="7705504"/>
          </a:xfrm>
          <a:prstGeom prst="rect">
            <a:avLst/>
          </a:prstGeom>
        </p:spPr>
      </p:pic>
      <p:sp>
        <p:nvSpPr>
          <p:cNvPr id="4" name="CaixaDeTexto 3">
            <a:extLst>
              <a:ext uri="{FF2B5EF4-FFF2-40B4-BE49-F238E27FC236}">
                <a16:creationId xmlns:a16="http://schemas.microsoft.com/office/drawing/2014/main" id="{FFD5F7F9-B17D-4235-A8E7-E05A5D9C8C88}"/>
              </a:ext>
            </a:extLst>
          </p:cNvPr>
          <p:cNvSpPr txBox="1"/>
          <p:nvPr/>
        </p:nvSpPr>
        <p:spPr>
          <a:xfrm>
            <a:off x="1001898" y="445842"/>
            <a:ext cx="10091094" cy="5436013"/>
          </a:xfrm>
          <a:prstGeom prst="rect">
            <a:avLst/>
          </a:prstGeom>
          <a:solidFill>
            <a:schemeClr val="bg1">
              <a:lumMod val="95000"/>
            </a:schemeClr>
          </a:solidFill>
        </p:spPr>
        <p:txBody>
          <a:bodyPr wrap="square" lIns="360000" tIns="360000" rIns="360000" bIns="360000" rtlCol="0">
            <a:spAutoFit/>
          </a:bodyPr>
          <a:lstStyle/>
          <a:p>
            <a:r>
              <a:rPr lang="pt-BR" sz="2800" b="1" dirty="0">
                <a:solidFill>
                  <a:prstClr val="black"/>
                </a:solidFill>
                <a:latin typeface="Calibri"/>
              </a:rPr>
              <a:t>Por que precisamos escrever programas paralelos</a:t>
            </a:r>
          </a:p>
          <a:p>
            <a:endParaRPr lang="pt-BR" b="1" dirty="0">
              <a:solidFill>
                <a:prstClr val="black"/>
              </a:solidFill>
              <a:latin typeface="Calibri"/>
            </a:endParaRPr>
          </a:p>
          <a:p>
            <a:pPr algn="just"/>
            <a:r>
              <a:rPr lang="pt-BR" sz="2000" dirty="0">
                <a:solidFill>
                  <a:prstClr val="black"/>
                </a:solidFill>
                <a:latin typeface="Calibri"/>
              </a:rPr>
              <a:t>A má notícia é que os pesquisadores têm tido muito pouco sucesso em escrever programas que convertem programas em série em linguagens tais como C e C++ para programas paralelos. </a:t>
            </a:r>
          </a:p>
          <a:p>
            <a:pPr algn="just"/>
            <a:endParaRPr lang="pt-BR" sz="2000" dirty="0">
              <a:solidFill>
                <a:prstClr val="black"/>
              </a:solidFill>
              <a:latin typeface="Calibri"/>
            </a:endParaRPr>
          </a:p>
          <a:p>
            <a:pPr algn="just"/>
            <a:r>
              <a:rPr lang="pt-BR" sz="2000" dirty="0">
                <a:solidFill>
                  <a:prstClr val="black"/>
                </a:solidFill>
                <a:latin typeface="Calibri"/>
              </a:rPr>
              <a:t>Isto não é uma surpresa terrível. Enquanto podemos escrever programas que reconhecem programas comuns em programas em série, e traduzir automaticamente essas construções em construções paralelas eficientes, a sequência de construções paralelas pode ser terrivelmente ineficiente. </a:t>
            </a:r>
          </a:p>
          <a:p>
            <a:pPr algn="just"/>
            <a:endParaRPr lang="pt-BR" sz="2000" dirty="0">
              <a:solidFill>
                <a:prstClr val="black"/>
              </a:solidFill>
              <a:latin typeface="Calibri"/>
            </a:endParaRPr>
          </a:p>
          <a:p>
            <a:pPr algn="just"/>
            <a:r>
              <a:rPr lang="pt-BR" sz="2000" dirty="0">
                <a:solidFill>
                  <a:prstClr val="black"/>
                </a:solidFill>
                <a:latin typeface="Calibri"/>
              </a:rPr>
              <a:t>Por exemplo, podemos ver a multiplicação de duas matrizes como uma série de multiplicações de células, mas paralelizar uma multiplicação matricial como uma sequência de multiplicações paralelas provavelmente seja muito lento em muitos sistemas</a:t>
            </a:r>
            <a:r>
              <a:rPr lang="pt-BR" dirty="0">
                <a:solidFill>
                  <a:prstClr val="black"/>
                </a:solidFill>
                <a:latin typeface="Calibri"/>
              </a:rPr>
              <a:t>.</a:t>
            </a:r>
          </a:p>
        </p:txBody>
      </p:sp>
    </p:spTree>
    <p:extLst>
      <p:ext uri="{BB962C8B-B14F-4D97-AF65-F5344CB8AC3E}">
        <p14:creationId xmlns:p14="http://schemas.microsoft.com/office/powerpoint/2010/main" val="354773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Linha do tempo&#10;&#10;Descrição gerada automaticamente">
            <a:extLst>
              <a:ext uri="{FF2B5EF4-FFF2-40B4-BE49-F238E27FC236}">
                <a16:creationId xmlns:a16="http://schemas.microsoft.com/office/drawing/2014/main" id="{8B8521C2-950A-4C1A-B8F3-6B277AF02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58" y="-454099"/>
            <a:ext cx="12328806" cy="7705504"/>
          </a:xfrm>
          <a:prstGeom prst="rect">
            <a:avLst/>
          </a:prstGeom>
        </p:spPr>
      </p:pic>
      <p:sp>
        <p:nvSpPr>
          <p:cNvPr id="4" name="CaixaDeTexto 3">
            <a:extLst>
              <a:ext uri="{FF2B5EF4-FFF2-40B4-BE49-F238E27FC236}">
                <a16:creationId xmlns:a16="http://schemas.microsoft.com/office/drawing/2014/main" id="{FFD5F7F9-B17D-4235-A8E7-E05A5D9C8C88}"/>
              </a:ext>
            </a:extLst>
          </p:cNvPr>
          <p:cNvSpPr txBox="1"/>
          <p:nvPr/>
        </p:nvSpPr>
        <p:spPr>
          <a:xfrm>
            <a:off x="1001898" y="445842"/>
            <a:ext cx="10091094" cy="5743789"/>
          </a:xfrm>
          <a:prstGeom prst="rect">
            <a:avLst/>
          </a:prstGeom>
          <a:solidFill>
            <a:schemeClr val="bg1">
              <a:lumMod val="95000"/>
            </a:schemeClr>
          </a:solidFill>
        </p:spPr>
        <p:txBody>
          <a:bodyPr wrap="square" lIns="360000" tIns="360000" rIns="360000" bIns="360000" rtlCol="0">
            <a:spAutoFit/>
          </a:bodyPr>
          <a:lstStyle/>
          <a:p>
            <a:r>
              <a:rPr lang="pt-BR" sz="2800" b="1" dirty="0">
                <a:solidFill>
                  <a:prstClr val="black"/>
                </a:solidFill>
                <a:latin typeface="Calibri"/>
              </a:rPr>
              <a:t>Concorrente, paralelo, distribuído</a:t>
            </a:r>
          </a:p>
          <a:p>
            <a:endParaRPr lang="pt-BR" b="1" dirty="0">
              <a:solidFill>
                <a:prstClr val="black"/>
              </a:solidFill>
              <a:latin typeface="Calibri"/>
            </a:endParaRPr>
          </a:p>
          <a:p>
            <a:pPr algn="just"/>
            <a:r>
              <a:rPr lang="pt-BR" sz="2000" dirty="0">
                <a:solidFill>
                  <a:prstClr val="black"/>
                </a:solidFill>
                <a:latin typeface="Calibri"/>
              </a:rPr>
              <a:t>Se você olhar para livros sobre computação paralela ou se pesquisar na Web para informações sobre computação paralela, é provável que você também passe pelos termos computação concorrente e computação distribuída. Embora não haja um consenso  completo sobre </a:t>
            </a:r>
            <a:r>
              <a:rPr lang="pt-BR" sz="2000" dirty="0" err="1">
                <a:solidFill>
                  <a:prstClr val="black"/>
                </a:solidFill>
                <a:latin typeface="Calibri"/>
              </a:rPr>
              <a:t>sobre</a:t>
            </a:r>
            <a:r>
              <a:rPr lang="pt-BR" sz="2000" dirty="0">
                <a:solidFill>
                  <a:prstClr val="black"/>
                </a:solidFill>
                <a:latin typeface="Calibri"/>
              </a:rPr>
              <a:t> a distinção entre os termos paralelos, distribuídos e concorrentes, muitos autores fazem as seguintes distinções:  </a:t>
            </a:r>
          </a:p>
          <a:p>
            <a:pPr algn="just"/>
            <a:endParaRPr lang="pt-BR" sz="2000" dirty="0">
              <a:solidFill>
                <a:prstClr val="black"/>
              </a:solidFill>
              <a:latin typeface="Calibri"/>
            </a:endParaRPr>
          </a:p>
          <a:p>
            <a:pPr algn="just"/>
            <a:r>
              <a:rPr lang="pt-BR" sz="2000" dirty="0">
                <a:solidFill>
                  <a:prstClr val="black"/>
                </a:solidFill>
                <a:latin typeface="Calibri"/>
              </a:rPr>
              <a:t>Na </a:t>
            </a:r>
            <a:r>
              <a:rPr lang="pt-BR" sz="2000" b="1" dirty="0">
                <a:solidFill>
                  <a:prstClr val="black"/>
                </a:solidFill>
                <a:latin typeface="Calibri"/>
              </a:rPr>
              <a:t>computação concorrente</a:t>
            </a:r>
            <a:r>
              <a:rPr lang="pt-BR" sz="2000" dirty="0">
                <a:solidFill>
                  <a:prstClr val="black"/>
                </a:solidFill>
                <a:latin typeface="Calibri"/>
              </a:rPr>
              <a:t>, várias tarefas de programas diferentes podem estar em andamento a qualquer instante.</a:t>
            </a:r>
          </a:p>
          <a:p>
            <a:pPr algn="just"/>
            <a:endParaRPr lang="pt-BR" sz="2000" dirty="0">
              <a:solidFill>
                <a:prstClr val="black"/>
              </a:solidFill>
              <a:latin typeface="Calibri"/>
            </a:endParaRPr>
          </a:p>
          <a:p>
            <a:pPr algn="just"/>
            <a:r>
              <a:rPr lang="pt-BR" sz="2000" dirty="0">
                <a:solidFill>
                  <a:prstClr val="black"/>
                </a:solidFill>
                <a:latin typeface="Calibri"/>
              </a:rPr>
              <a:t>Na </a:t>
            </a:r>
            <a:r>
              <a:rPr lang="pt-BR" sz="2000" b="1" dirty="0">
                <a:solidFill>
                  <a:prstClr val="black"/>
                </a:solidFill>
                <a:latin typeface="Calibri"/>
              </a:rPr>
              <a:t>computação paralela</a:t>
            </a:r>
            <a:r>
              <a:rPr lang="pt-BR" sz="2000" dirty="0">
                <a:solidFill>
                  <a:prstClr val="black"/>
                </a:solidFill>
                <a:latin typeface="Calibri"/>
              </a:rPr>
              <a:t>, múltiplas tarefas cooperam estreitamente para resolver um problema. </a:t>
            </a:r>
          </a:p>
          <a:p>
            <a:pPr algn="just"/>
            <a:endParaRPr lang="pt-BR" sz="2000" dirty="0">
              <a:solidFill>
                <a:prstClr val="black"/>
              </a:solidFill>
              <a:latin typeface="Calibri"/>
            </a:endParaRPr>
          </a:p>
          <a:p>
            <a:pPr algn="just"/>
            <a:r>
              <a:rPr lang="pt-BR" sz="2000" dirty="0">
                <a:solidFill>
                  <a:prstClr val="black"/>
                </a:solidFill>
                <a:latin typeface="Calibri"/>
              </a:rPr>
              <a:t>Na </a:t>
            </a:r>
            <a:r>
              <a:rPr lang="pt-BR" sz="2000" b="1" dirty="0">
                <a:solidFill>
                  <a:prstClr val="black"/>
                </a:solidFill>
                <a:latin typeface="Calibri"/>
              </a:rPr>
              <a:t>computação distribuída</a:t>
            </a:r>
            <a:r>
              <a:rPr lang="pt-BR" sz="2000" dirty="0">
                <a:solidFill>
                  <a:prstClr val="black"/>
                </a:solidFill>
                <a:latin typeface="Calibri"/>
              </a:rPr>
              <a:t>, um programa pode precisar cooperar com outros programas para resolver um problema.</a:t>
            </a:r>
          </a:p>
        </p:txBody>
      </p:sp>
    </p:spTree>
    <p:extLst>
      <p:ext uri="{BB962C8B-B14F-4D97-AF65-F5344CB8AC3E}">
        <p14:creationId xmlns:p14="http://schemas.microsoft.com/office/powerpoint/2010/main" val="2108438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Linha do tempo&#10;&#10;Descrição gerada automaticamente">
            <a:extLst>
              <a:ext uri="{FF2B5EF4-FFF2-40B4-BE49-F238E27FC236}">
                <a16:creationId xmlns:a16="http://schemas.microsoft.com/office/drawing/2014/main" id="{8B8521C2-950A-4C1A-B8F3-6B277AF02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58" y="-454099"/>
            <a:ext cx="12328806" cy="7705504"/>
          </a:xfrm>
          <a:prstGeom prst="rect">
            <a:avLst/>
          </a:prstGeom>
        </p:spPr>
      </p:pic>
      <p:sp>
        <p:nvSpPr>
          <p:cNvPr id="4" name="CaixaDeTexto 3">
            <a:extLst>
              <a:ext uri="{FF2B5EF4-FFF2-40B4-BE49-F238E27FC236}">
                <a16:creationId xmlns:a16="http://schemas.microsoft.com/office/drawing/2014/main" id="{FFD5F7F9-B17D-4235-A8E7-E05A5D9C8C88}"/>
              </a:ext>
            </a:extLst>
          </p:cNvPr>
          <p:cNvSpPr txBox="1"/>
          <p:nvPr/>
        </p:nvSpPr>
        <p:spPr>
          <a:xfrm>
            <a:off x="1001898" y="445842"/>
            <a:ext cx="10091094" cy="4112573"/>
          </a:xfrm>
          <a:prstGeom prst="rect">
            <a:avLst/>
          </a:prstGeom>
          <a:solidFill>
            <a:schemeClr val="bg1">
              <a:lumMod val="95000"/>
            </a:schemeClr>
          </a:solidFill>
        </p:spPr>
        <p:txBody>
          <a:bodyPr wrap="square" lIns="360000" tIns="360000" rIns="360000" bIns="360000" rtlCol="0">
            <a:spAutoFit/>
          </a:bodyPr>
          <a:lstStyle/>
          <a:p>
            <a:pPr algn="just"/>
            <a:r>
              <a:rPr lang="pt-BR" sz="2000" dirty="0">
                <a:solidFill>
                  <a:prstClr val="black"/>
                </a:solidFill>
                <a:latin typeface="Calibri"/>
              </a:rPr>
              <a:t>Portanto, programas paralelos e distribuídos são simultâneos, mas esses programas em um sistema operacional multitarefa também é concorrente, mesmo quando é executado em uma máquina com apenas um núcleo, uma vez que múltiplas tarefas podem estar em andamento a qualquer instante. </a:t>
            </a:r>
          </a:p>
          <a:p>
            <a:pPr algn="just"/>
            <a:endParaRPr lang="pt-BR" sz="2000" dirty="0">
              <a:solidFill>
                <a:prstClr val="black"/>
              </a:solidFill>
              <a:latin typeface="Calibri"/>
            </a:endParaRPr>
          </a:p>
          <a:p>
            <a:pPr algn="just"/>
            <a:r>
              <a:rPr lang="pt-BR" sz="2000" dirty="0">
                <a:solidFill>
                  <a:prstClr val="black"/>
                </a:solidFill>
                <a:latin typeface="Calibri"/>
              </a:rPr>
              <a:t>Não há um distinção clara entre programas paralelos e distribuídos, mas um programa paralelo geralmente executa várias tarefas simultaneamente em núcleos que estão fisicamente próximos a cada outros e que ou compartilham a mesma memória ou estão conectados por uma rede de muito alta velocidade. </a:t>
            </a:r>
          </a:p>
          <a:p>
            <a:pPr algn="just"/>
            <a:endParaRPr lang="pt-BR" sz="2000" dirty="0">
              <a:solidFill>
                <a:prstClr val="black"/>
              </a:solidFill>
              <a:latin typeface="Calibri"/>
            </a:endParaRPr>
          </a:p>
          <a:p>
            <a:pPr algn="just"/>
            <a:r>
              <a:rPr lang="pt-BR" sz="2000" dirty="0">
                <a:solidFill>
                  <a:prstClr val="black"/>
                </a:solidFill>
                <a:latin typeface="Calibri"/>
              </a:rPr>
              <a:t>Por outro lado, os programas distribuídos tendem a ser mais "fracamente acoplados". </a:t>
            </a:r>
          </a:p>
        </p:txBody>
      </p:sp>
    </p:spTree>
    <p:extLst>
      <p:ext uri="{BB962C8B-B14F-4D97-AF65-F5344CB8AC3E}">
        <p14:creationId xmlns:p14="http://schemas.microsoft.com/office/powerpoint/2010/main" val="1045812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Linha do tempo&#10;&#10;Descrição gerada automaticamente">
            <a:extLst>
              <a:ext uri="{FF2B5EF4-FFF2-40B4-BE49-F238E27FC236}">
                <a16:creationId xmlns:a16="http://schemas.microsoft.com/office/drawing/2014/main" id="{8B8521C2-950A-4C1A-B8F3-6B277AF02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58" y="-454099"/>
            <a:ext cx="12328806" cy="7705504"/>
          </a:xfrm>
          <a:prstGeom prst="rect">
            <a:avLst/>
          </a:prstGeom>
        </p:spPr>
      </p:pic>
      <p:sp>
        <p:nvSpPr>
          <p:cNvPr id="4" name="CaixaDeTexto 3">
            <a:extLst>
              <a:ext uri="{FF2B5EF4-FFF2-40B4-BE49-F238E27FC236}">
                <a16:creationId xmlns:a16="http://schemas.microsoft.com/office/drawing/2014/main" id="{FFD5F7F9-B17D-4235-A8E7-E05A5D9C8C88}"/>
              </a:ext>
            </a:extLst>
          </p:cNvPr>
          <p:cNvSpPr txBox="1"/>
          <p:nvPr/>
        </p:nvSpPr>
        <p:spPr>
          <a:xfrm>
            <a:off x="333153" y="-74428"/>
            <a:ext cx="11525693" cy="2696801"/>
          </a:xfrm>
          <a:prstGeom prst="rect">
            <a:avLst/>
          </a:prstGeom>
          <a:solidFill>
            <a:schemeClr val="bg1">
              <a:lumMod val="95000"/>
            </a:schemeClr>
          </a:solidFill>
        </p:spPr>
        <p:txBody>
          <a:bodyPr wrap="square" lIns="360000" tIns="360000" rIns="360000" bIns="360000" rtlCol="0">
            <a:spAutoFit/>
          </a:bodyPr>
          <a:lstStyle/>
          <a:p>
            <a:pPr algn="just"/>
            <a:r>
              <a:rPr lang="pt-BR" sz="2800" b="1" dirty="0">
                <a:solidFill>
                  <a:prstClr val="black"/>
                </a:solidFill>
                <a:latin typeface="Calibri"/>
              </a:rPr>
              <a:t>O que faremos nesta disciplina</a:t>
            </a:r>
            <a:r>
              <a:rPr lang="pt-BR" sz="2000" dirty="0">
                <a:solidFill>
                  <a:prstClr val="black"/>
                </a:solidFill>
                <a:latin typeface="Calibri"/>
              </a:rPr>
              <a:t>?</a:t>
            </a:r>
          </a:p>
          <a:p>
            <a:pPr algn="just"/>
            <a:endParaRPr lang="pt-BR" sz="2000" dirty="0">
              <a:solidFill>
                <a:prstClr val="black"/>
              </a:solidFill>
              <a:latin typeface="Calibri"/>
            </a:endParaRPr>
          </a:p>
          <a:p>
            <a:pPr algn="just"/>
            <a:r>
              <a:rPr lang="pt-BR" sz="2000" dirty="0">
                <a:solidFill>
                  <a:prstClr val="black"/>
                </a:solidFill>
                <a:latin typeface="Calibri"/>
              </a:rPr>
              <a:t>Você pode muito bem se perguntar por que estamos aprendendo três extensões diferentes do C em vez de apenas uma. A resposta tem a ver tanto com as extensões como com os sistemas paralelos. Há dois tipos principais de sistemas paralelos nos quais vamos nos concentrar: memória compartilhada e sistemas de memórias distribuídas. </a:t>
            </a:r>
          </a:p>
        </p:txBody>
      </p:sp>
      <p:pic>
        <p:nvPicPr>
          <p:cNvPr id="2" name="Imagem 1">
            <a:extLst>
              <a:ext uri="{FF2B5EF4-FFF2-40B4-BE49-F238E27FC236}">
                <a16:creationId xmlns:a16="http://schemas.microsoft.com/office/drawing/2014/main" id="{D6C8A009-178F-404D-98C8-48DDB67A5341}"/>
              </a:ext>
            </a:extLst>
          </p:cNvPr>
          <p:cNvPicPr>
            <a:picLocks noChangeAspect="1"/>
          </p:cNvPicPr>
          <p:nvPr/>
        </p:nvPicPr>
        <p:blipFill>
          <a:blip r:embed="rId3"/>
          <a:stretch>
            <a:fillRect/>
          </a:stretch>
        </p:blipFill>
        <p:spPr>
          <a:xfrm>
            <a:off x="2446612" y="3031724"/>
            <a:ext cx="6767147" cy="3810330"/>
          </a:xfrm>
          <a:prstGeom prst="rect">
            <a:avLst/>
          </a:prstGeom>
        </p:spPr>
      </p:pic>
    </p:spTree>
    <p:extLst>
      <p:ext uri="{BB962C8B-B14F-4D97-AF65-F5344CB8AC3E}">
        <p14:creationId xmlns:p14="http://schemas.microsoft.com/office/powerpoint/2010/main" val="2978630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Linha do tempo&#10;&#10;Descrição gerada automaticamente">
            <a:extLst>
              <a:ext uri="{FF2B5EF4-FFF2-40B4-BE49-F238E27FC236}">
                <a16:creationId xmlns:a16="http://schemas.microsoft.com/office/drawing/2014/main" id="{8B8521C2-950A-4C1A-B8F3-6B277AF02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58" y="-454099"/>
            <a:ext cx="12328806" cy="7705504"/>
          </a:xfrm>
          <a:prstGeom prst="rect">
            <a:avLst/>
          </a:prstGeom>
        </p:spPr>
      </p:pic>
      <p:sp>
        <p:nvSpPr>
          <p:cNvPr id="4" name="CaixaDeTexto 3">
            <a:extLst>
              <a:ext uri="{FF2B5EF4-FFF2-40B4-BE49-F238E27FC236}">
                <a16:creationId xmlns:a16="http://schemas.microsoft.com/office/drawing/2014/main" id="{FFD5F7F9-B17D-4235-A8E7-E05A5D9C8C88}"/>
              </a:ext>
            </a:extLst>
          </p:cNvPr>
          <p:cNvSpPr txBox="1"/>
          <p:nvPr/>
        </p:nvSpPr>
        <p:spPr>
          <a:xfrm>
            <a:off x="333153" y="-74428"/>
            <a:ext cx="11525693" cy="5959233"/>
          </a:xfrm>
          <a:prstGeom prst="rect">
            <a:avLst/>
          </a:prstGeom>
          <a:solidFill>
            <a:schemeClr val="bg1">
              <a:lumMod val="95000"/>
            </a:schemeClr>
          </a:solidFill>
        </p:spPr>
        <p:txBody>
          <a:bodyPr wrap="square" lIns="360000" tIns="360000" rIns="360000" bIns="360000" rtlCol="0">
            <a:spAutoFit/>
          </a:bodyPr>
          <a:lstStyle/>
          <a:p>
            <a:pPr algn="just"/>
            <a:endParaRPr lang="pt-BR" sz="2000" dirty="0">
              <a:solidFill>
                <a:prstClr val="black"/>
              </a:solidFill>
              <a:latin typeface="Calibri"/>
            </a:endParaRPr>
          </a:p>
          <a:p>
            <a:pPr algn="just"/>
            <a:r>
              <a:rPr lang="pt-BR" sz="2000" dirty="0">
                <a:solidFill>
                  <a:prstClr val="black"/>
                </a:solidFill>
                <a:latin typeface="Calibri"/>
              </a:rPr>
              <a:t>Em um sistema de memórias compartilhadas, os núcleos podem compartilhar o acesso à memória do computador; em princípio, cada núcleo pode ler e escrever cada local de memória. </a:t>
            </a:r>
          </a:p>
          <a:p>
            <a:pPr algn="just"/>
            <a:endParaRPr lang="pt-BR" sz="2000" dirty="0">
              <a:solidFill>
                <a:prstClr val="black"/>
              </a:solidFill>
              <a:latin typeface="Calibri"/>
            </a:endParaRPr>
          </a:p>
          <a:p>
            <a:pPr algn="just"/>
            <a:r>
              <a:rPr lang="pt-BR" sz="2000" dirty="0">
                <a:solidFill>
                  <a:prstClr val="black"/>
                </a:solidFill>
                <a:latin typeface="Calibri"/>
              </a:rPr>
              <a:t>Em um sistema de memórias compartilhadas, podemos coordenar o Núcleos, fazendo-os examinar e atualizar locais de comemoração compartilhada. </a:t>
            </a:r>
          </a:p>
          <a:p>
            <a:pPr algn="just"/>
            <a:endParaRPr lang="pt-BR" sz="2000" dirty="0">
              <a:solidFill>
                <a:prstClr val="black"/>
              </a:solidFill>
              <a:latin typeface="Calibri"/>
            </a:endParaRPr>
          </a:p>
          <a:p>
            <a:pPr algn="just"/>
            <a:r>
              <a:rPr lang="pt-BR" sz="2000" dirty="0">
                <a:solidFill>
                  <a:prstClr val="black"/>
                </a:solidFill>
                <a:latin typeface="Calibri"/>
              </a:rPr>
              <a:t>Em um sistema de memória distribuída, por outro lado, cada núcleo tem sua própria memória privada, e o sistema Os núcleos devem se comunicar explicitamente, fazendo algo como enviar mensagens através uma rede. </a:t>
            </a:r>
          </a:p>
          <a:p>
            <a:pPr algn="just"/>
            <a:endParaRPr lang="pt-BR" sz="2000" dirty="0">
              <a:solidFill>
                <a:prstClr val="black"/>
              </a:solidFill>
              <a:latin typeface="Calibri"/>
            </a:endParaRPr>
          </a:p>
          <a:p>
            <a:pPr algn="just"/>
            <a:r>
              <a:rPr lang="pt-BR" sz="2000" dirty="0" err="1">
                <a:solidFill>
                  <a:prstClr val="black"/>
                </a:solidFill>
                <a:latin typeface="Calibri"/>
              </a:rPr>
              <a:t>Pthreads</a:t>
            </a:r>
            <a:r>
              <a:rPr lang="pt-BR" sz="2000" dirty="0">
                <a:solidFill>
                  <a:prstClr val="black"/>
                </a:solidFill>
                <a:latin typeface="Calibri"/>
              </a:rPr>
              <a:t> e </a:t>
            </a:r>
            <a:r>
              <a:rPr lang="pt-BR" sz="2000" dirty="0" err="1">
                <a:solidFill>
                  <a:prstClr val="black"/>
                </a:solidFill>
                <a:latin typeface="Calibri"/>
              </a:rPr>
              <a:t>OpenMP</a:t>
            </a:r>
            <a:r>
              <a:rPr lang="pt-BR" sz="2000" dirty="0">
                <a:solidFill>
                  <a:prstClr val="black"/>
                </a:solidFill>
                <a:latin typeface="Calibri"/>
              </a:rPr>
              <a:t> foram projetados para programar sistemas de memória compartilhada. Eles fornecem mecanismos de acesso a locais com memórias compartilhadas. </a:t>
            </a:r>
          </a:p>
          <a:p>
            <a:pPr algn="just"/>
            <a:endParaRPr lang="pt-BR" sz="2000" dirty="0">
              <a:solidFill>
                <a:prstClr val="black"/>
              </a:solidFill>
              <a:latin typeface="Calibri"/>
            </a:endParaRPr>
          </a:p>
          <a:p>
            <a:pPr algn="just"/>
            <a:r>
              <a:rPr lang="pt-BR" sz="2000" dirty="0">
                <a:solidFill>
                  <a:prstClr val="black"/>
                </a:solidFill>
                <a:latin typeface="Calibri"/>
              </a:rPr>
              <a:t>MPI, por outro lado, foi projetado para a programação de sistemas de memória distribuída. Ele fornece mecanismos para enviar mensagens.</a:t>
            </a:r>
          </a:p>
          <a:p>
            <a:pPr algn="just"/>
            <a:r>
              <a:rPr lang="pt-BR" sz="2000" dirty="0">
                <a:solidFill>
                  <a:prstClr val="black"/>
                </a:solidFill>
                <a:latin typeface="Calibri"/>
              </a:rPr>
              <a:t>. </a:t>
            </a:r>
          </a:p>
        </p:txBody>
      </p:sp>
    </p:spTree>
    <p:extLst>
      <p:ext uri="{BB962C8B-B14F-4D97-AF65-F5344CB8AC3E}">
        <p14:creationId xmlns:p14="http://schemas.microsoft.com/office/powerpoint/2010/main" val="1967671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Uma imagem contendo Linha do tempo&#10;&#10;Descrição gerada automaticamente">
            <a:extLst>
              <a:ext uri="{FF2B5EF4-FFF2-40B4-BE49-F238E27FC236}">
                <a16:creationId xmlns:a16="http://schemas.microsoft.com/office/drawing/2014/main" id="{8B8521C2-950A-4C1A-B8F3-6B277AF02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58" y="-454099"/>
            <a:ext cx="12328806" cy="7705504"/>
          </a:xfrm>
          <a:prstGeom prst="rect">
            <a:avLst/>
          </a:prstGeom>
        </p:spPr>
      </p:pic>
      <p:sp>
        <p:nvSpPr>
          <p:cNvPr id="4" name="CaixaDeTexto 3">
            <a:extLst>
              <a:ext uri="{FF2B5EF4-FFF2-40B4-BE49-F238E27FC236}">
                <a16:creationId xmlns:a16="http://schemas.microsoft.com/office/drawing/2014/main" id="{FFD5F7F9-B17D-4235-A8E7-E05A5D9C8C88}"/>
              </a:ext>
            </a:extLst>
          </p:cNvPr>
          <p:cNvSpPr txBox="1"/>
          <p:nvPr/>
        </p:nvSpPr>
        <p:spPr>
          <a:xfrm>
            <a:off x="333153" y="-74428"/>
            <a:ext cx="11525693" cy="3804797"/>
          </a:xfrm>
          <a:prstGeom prst="rect">
            <a:avLst/>
          </a:prstGeom>
          <a:solidFill>
            <a:schemeClr val="bg1">
              <a:lumMod val="95000"/>
            </a:schemeClr>
          </a:solidFill>
        </p:spPr>
        <p:txBody>
          <a:bodyPr wrap="square" lIns="360000" tIns="360000" rIns="360000" bIns="360000" rtlCol="0">
            <a:spAutoFit/>
          </a:bodyPr>
          <a:lstStyle/>
          <a:p>
            <a:pPr algn="just"/>
            <a:endParaRPr lang="pt-BR" sz="2000" dirty="0">
              <a:solidFill>
                <a:prstClr val="black"/>
              </a:solidFill>
              <a:latin typeface="Calibri"/>
            </a:endParaRPr>
          </a:p>
          <a:p>
            <a:pPr algn="just"/>
            <a:r>
              <a:rPr lang="pt-BR" sz="2000" dirty="0">
                <a:solidFill>
                  <a:prstClr val="black"/>
                </a:solidFill>
                <a:latin typeface="Calibri"/>
              </a:rPr>
              <a:t>Mas por que duas extensões para a comemoração compartilhada? </a:t>
            </a:r>
          </a:p>
          <a:p>
            <a:pPr algn="just"/>
            <a:endParaRPr lang="pt-BR" sz="2000" dirty="0">
              <a:solidFill>
                <a:prstClr val="black"/>
              </a:solidFill>
              <a:latin typeface="Calibri"/>
            </a:endParaRPr>
          </a:p>
          <a:p>
            <a:pPr algn="just"/>
            <a:r>
              <a:rPr lang="pt-BR" sz="2000" dirty="0">
                <a:solidFill>
                  <a:prstClr val="black"/>
                </a:solidFill>
                <a:latin typeface="Calibri"/>
              </a:rPr>
              <a:t>O </a:t>
            </a:r>
            <a:r>
              <a:rPr lang="pt-BR" sz="2000" dirty="0" err="1">
                <a:solidFill>
                  <a:prstClr val="black"/>
                </a:solidFill>
                <a:latin typeface="Calibri"/>
              </a:rPr>
              <a:t>OpenMP</a:t>
            </a:r>
            <a:r>
              <a:rPr lang="pt-BR" sz="2000" dirty="0">
                <a:solidFill>
                  <a:prstClr val="black"/>
                </a:solidFill>
                <a:latin typeface="Calibri"/>
              </a:rPr>
              <a:t> é um programa de nível relativamente alto para C. Por exemplo, ele pode "paralelizar" um loop for com uma única diretiva, enquanto </a:t>
            </a:r>
            <a:r>
              <a:rPr lang="pt-BR" sz="2000" dirty="0" err="1">
                <a:solidFill>
                  <a:prstClr val="black"/>
                </a:solidFill>
                <a:latin typeface="Calibri"/>
              </a:rPr>
              <a:t>Pthreads</a:t>
            </a:r>
            <a:r>
              <a:rPr lang="pt-BR" sz="2000" dirty="0">
                <a:solidFill>
                  <a:prstClr val="black"/>
                </a:solidFill>
                <a:latin typeface="Calibri"/>
              </a:rPr>
              <a:t> exige algumas chamadas de funções. </a:t>
            </a:r>
          </a:p>
          <a:p>
            <a:pPr algn="just"/>
            <a:endParaRPr lang="pt-BR" sz="2000" dirty="0">
              <a:solidFill>
                <a:prstClr val="black"/>
              </a:solidFill>
              <a:latin typeface="Calibri"/>
            </a:endParaRPr>
          </a:p>
          <a:p>
            <a:pPr algn="just"/>
            <a:r>
              <a:rPr lang="pt-BR" sz="2000" dirty="0">
                <a:solidFill>
                  <a:prstClr val="black"/>
                </a:solidFill>
                <a:latin typeface="Calibri"/>
              </a:rPr>
              <a:t>Por outro lado, a </a:t>
            </a:r>
            <a:r>
              <a:rPr lang="pt-BR" sz="2000" dirty="0" err="1">
                <a:solidFill>
                  <a:prstClr val="black"/>
                </a:solidFill>
                <a:latin typeface="Calibri"/>
              </a:rPr>
              <a:t>Pthreads</a:t>
            </a:r>
            <a:r>
              <a:rPr lang="pt-BR" sz="2000" dirty="0">
                <a:solidFill>
                  <a:prstClr val="black"/>
                </a:solidFill>
                <a:latin typeface="Calibri"/>
              </a:rPr>
              <a:t> fornece algumas construções de coordenação que não estão disponíveis no </a:t>
            </a:r>
            <a:r>
              <a:rPr lang="pt-BR" sz="2000" dirty="0" err="1">
                <a:solidFill>
                  <a:prstClr val="black"/>
                </a:solidFill>
                <a:latin typeface="Calibri"/>
              </a:rPr>
              <a:t>OpenMP</a:t>
            </a:r>
            <a:r>
              <a:rPr lang="pt-BR" sz="2000" dirty="0">
                <a:solidFill>
                  <a:prstClr val="black"/>
                </a:solidFill>
                <a:latin typeface="Calibri"/>
              </a:rPr>
              <a:t>. O </a:t>
            </a:r>
            <a:r>
              <a:rPr lang="pt-BR" sz="2000" dirty="0" err="1">
                <a:solidFill>
                  <a:prstClr val="black"/>
                </a:solidFill>
                <a:latin typeface="Calibri"/>
              </a:rPr>
              <a:t>OpenMP</a:t>
            </a:r>
            <a:r>
              <a:rPr lang="pt-BR" sz="2000" dirty="0">
                <a:solidFill>
                  <a:prstClr val="black"/>
                </a:solidFill>
                <a:latin typeface="Calibri"/>
              </a:rPr>
              <a:t> nos permite paralelizar muitos programas com relativa facilidade, enquanto o </a:t>
            </a:r>
            <a:r>
              <a:rPr lang="pt-BR" sz="2000" dirty="0" err="1">
                <a:solidFill>
                  <a:prstClr val="black"/>
                </a:solidFill>
                <a:latin typeface="Calibri"/>
              </a:rPr>
              <a:t>Pthreads</a:t>
            </a:r>
            <a:r>
              <a:rPr lang="pt-BR" sz="2000" dirty="0">
                <a:solidFill>
                  <a:prstClr val="black"/>
                </a:solidFill>
                <a:latin typeface="Calibri"/>
              </a:rPr>
              <a:t> nos fornece algumas construções que tornam outros programas mais fáceis de paralelizar.</a:t>
            </a:r>
          </a:p>
          <a:p>
            <a:pPr algn="just"/>
            <a:r>
              <a:rPr lang="pt-BR" sz="2000" dirty="0">
                <a:solidFill>
                  <a:prstClr val="black"/>
                </a:solidFill>
                <a:latin typeface="Calibri"/>
              </a:rPr>
              <a:t>. </a:t>
            </a:r>
          </a:p>
        </p:txBody>
      </p:sp>
      <p:pic>
        <p:nvPicPr>
          <p:cNvPr id="2" name="Imagem 1">
            <a:extLst>
              <a:ext uri="{FF2B5EF4-FFF2-40B4-BE49-F238E27FC236}">
                <a16:creationId xmlns:a16="http://schemas.microsoft.com/office/drawing/2014/main" id="{8F1085E0-8C11-4B81-9733-CA6CE4C34257}"/>
              </a:ext>
            </a:extLst>
          </p:cNvPr>
          <p:cNvPicPr>
            <a:picLocks noChangeAspect="1"/>
          </p:cNvPicPr>
          <p:nvPr/>
        </p:nvPicPr>
        <p:blipFill>
          <a:blip r:embed="rId3"/>
          <a:stretch>
            <a:fillRect/>
          </a:stretch>
        </p:blipFill>
        <p:spPr>
          <a:xfrm>
            <a:off x="333153" y="4575061"/>
            <a:ext cx="5948072" cy="2176614"/>
          </a:xfrm>
          <a:prstGeom prst="rect">
            <a:avLst/>
          </a:prstGeom>
          <a:solidFill>
            <a:schemeClr val="accent4">
              <a:lumMod val="20000"/>
              <a:lumOff val="80000"/>
            </a:schemeClr>
          </a:solidFill>
        </p:spPr>
      </p:pic>
      <p:pic>
        <p:nvPicPr>
          <p:cNvPr id="3" name="Imagem 2">
            <a:extLst>
              <a:ext uri="{FF2B5EF4-FFF2-40B4-BE49-F238E27FC236}">
                <a16:creationId xmlns:a16="http://schemas.microsoft.com/office/drawing/2014/main" id="{7F899A9E-8D20-4E9C-A491-C6A2F07ECA12}"/>
              </a:ext>
            </a:extLst>
          </p:cNvPr>
          <p:cNvPicPr>
            <a:picLocks noChangeAspect="1"/>
          </p:cNvPicPr>
          <p:nvPr/>
        </p:nvPicPr>
        <p:blipFill>
          <a:blip r:embed="rId4"/>
          <a:stretch>
            <a:fillRect/>
          </a:stretch>
        </p:blipFill>
        <p:spPr>
          <a:xfrm>
            <a:off x="7089741" y="4180677"/>
            <a:ext cx="4769105" cy="2570998"/>
          </a:xfrm>
          <a:prstGeom prst="rect">
            <a:avLst/>
          </a:prstGeom>
          <a:solidFill>
            <a:schemeClr val="accent4">
              <a:lumMod val="20000"/>
              <a:lumOff val="80000"/>
            </a:schemeClr>
          </a:solidFill>
        </p:spPr>
      </p:pic>
    </p:spTree>
    <p:extLst>
      <p:ext uri="{BB962C8B-B14F-4D97-AF65-F5344CB8AC3E}">
        <p14:creationId xmlns:p14="http://schemas.microsoft.com/office/powerpoint/2010/main" val="2013577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8371661B-F69D-47A7-AB05-2AB3A46CC598}"/>
              </a:ext>
            </a:extLst>
          </p:cNvPr>
          <p:cNvSpPr txBox="1"/>
          <p:nvPr/>
        </p:nvSpPr>
        <p:spPr>
          <a:xfrm>
            <a:off x="611086" y="776125"/>
            <a:ext cx="5098337" cy="1569660"/>
          </a:xfrm>
          <a:prstGeom prst="rect">
            <a:avLst/>
          </a:prstGeom>
          <a:noFill/>
        </p:spPr>
        <p:txBody>
          <a:bodyPr wrap="square" rtlCol="0">
            <a:spAutoFit/>
          </a:bodyPr>
          <a:lstStyle/>
          <a:p>
            <a:r>
              <a:rPr lang="pt-BR" sz="4800" dirty="0">
                <a:latin typeface="Lato Black" panose="020F0502020204030203" pitchFamily="34" charset="0"/>
                <a:ea typeface="Lato Black" panose="020F0502020204030203" pitchFamily="34" charset="0"/>
                <a:cs typeface="Lato Black" panose="020F0502020204030203" pitchFamily="34" charset="0"/>
              </a:rPr>
              <a:t>LIVROS INTERESSANTES</a:t>
            </a:r>
          </a:p>
        </p:txBody>
      </p:sp>
    </p:spTree>
    <p:extLst>
      <p:ext uri="{BB962C8B-B14F-4D97-AF65-F5344CB8AC3E}">
        <p14:creationId xmlns:p14="http://schemas.microsoft.com/office/powerpoint/2010/main" val="3418266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riângulo Retângulo 21">
            <a:extLst>
              <a:ext uri="{FF2B5EF4-FFF2-40B4-BE49-F238E27FC236}">
                <a16:creationId xmlns:a16="http://schemas.microsoft.com/office/drawing/2014/main" id="{C50C2D02-7E9C-4167-A81E-B1B451F932A3}"/>
              </a:ext>
            </a:extLst>
          </p:cNvPr>
          <p:cNvSpPr/>
          <p:nvPr/>
        </p:nvSpPr>
        <p:spPr>
          <a:xfrm>
            <a:off x="0" y="0"/>
            <a:ext cx="12136987" cy="6858000"/>
          </a:xfrm>
          <a:prstGeom prst="rtTriangl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TextBox 6"/>
          <p:cNvSpPr txBox="1"/>
          <p:nvPr/>
        </p:nvSpPr>
        <p:spPr>
          <a:xfrm>
            <a:off x="2332753" y="227781"/>
            <a:ext cx="6178763" cy="1015663"/>
          </a:xfrm>
          <a:prstGeom prst="rect">
            <a:avLst/>
          </a:prstGeom>
          <a:noFill/>
        </p:spPr>
        <p:txBody>
          <a:bodyPr wrap="square" rtlCol="0">
            <a:spAutoFit/>
          </a:bodyPr>
          <a:lstStyle/>
          <a:p>
            <a:pPr algn="r" defTabSz="228600"/>
            <a:r>
              <a:rPr lang="en-US" sz="3000" b="1" dirty="0">
                <a:solidFill>
                  <a:srgbClr val="424242"/>
                </a:solidFill>
                <a:latin typeface="Raleway bold"/>
              </a:rPr>
              <a:t>Computer Organization and Architecture</a:t>
            </a:r>
          </a:p>
        </p:txBody>
      </p:sp>
      <p:sp>
        <p:nvSpPr>
          <p:cNvPr id="10" name="TextBox 9"/>
          <p:cNvSpPr txBox="1"/>
          <p:nvPr/>
        </p:nvSpPr>
        <p:spPr>
          <a:xfrm>
            <a:off x="3792693" y="4362971"/>
            <a:ext cx="4336245" cy="1015663"/>
          </a:xfrm>
          <a:prstGeom prst="rect">
            <a:avLst/>
          </a:prstGeom>
          <a:noFill/>
        </p:spPr>
        <p:txBody>
          <a:bodyPr wrap="square" rtlCol="0">
            <a:spAutoFit/>
          </a:bodyPr>
          <a:lstStyle/>
          <a:p>
            <a:pPr defTabSz="228600"/>
            <a:r>
              <a:rPr lang="en-US" sz="3000" b="1" dirty="0">
                <a:solidFill>
                  <a:srgbClr val="424242"/>
                </a:solidFill>
                <a:latin typeface="Raleway bold"/>
              </a:rPr>
              <a:t>An Introduction </a:t>
            </a:r>
          </a:p>
          <a:p>
            <a:pPr defTabSz="228600"/>
            <a:r>
              <a:rPr lang="en-US" sz="3000" b="1" dirty="0">
                <a:solidFill>
                  <a:srgbClr val="424242"/>
                </a:solidFill>
                <a:latin typeface="Raleway bold"/>
              </a:rPr>
              <a:t>to Parallel Programing</a:t>
            </a:r>
          </a:p>
        </p:txBody>
      </p:sp>
      <p:pic>
        <p:nvPicPr>
          <p:cNvPr id="18" name="Imagem 17">
            <a:extLst>
              <a:ext uri="{FF2B5EF4-FFF2-40B4-BE49-F238E27FC236}">
                <a16:creationId xmlns:a16="http://schemas.microsoft.com/office/drawing/2014/main" id="{AF0FF15F-84E6-4648-B8DB-01D8D1F8CF7A}"/>
              </a:ext>
            </a:extLst>
          </p:cNvPr>
          <p:cNvPicPr>
            <a:picLocks noChangeAspect="1"/>
          </p:cNvPicPr>
          <p:nvPr/>
        </p:nvPicPr>
        <p:blipFill>
          <a:blip r:embed="rId2"/>
          <a:stretch>
            <a:fillRect/>
          </a:stretch>
        </p:blipFill>
        <p:spPr>
          <a:xfrm>
            <a:off x="403987" y="2406468"/>
            <a:ext cx="3274436" cy="4081181"/>
          </a:xfrm>
          <a:prstGeom prst="rect">
            <a:avLst/>
          </a:prstGeom>
        </p:spPr>
      </p:pic>
      <p:pic>
        <p:nvPicPr>
          <p:cNvPr id="20" name="Imagem 19">
            <a:extLst>
              <a:ext uri="{FF2B5EF4-FFF2-40B4-BE49-F238E27FC236}">
                <a16:creationId xmlns:a16="http://schemas.microsoft.com/office/drawing/2014/main" id="{0FEE67E9-31A3-44BC-8ABE-37A0B4D31A7F}"/>
              </a:ext>
            </a:extLst>
          </p:cNvPr>
          <p:cNvPicPr>
            <a:picLocks noChangeAspect="1"/>
          </p:cNvPicPr>
          <p:nvPr/>
        </p:nvPicPr>
        <p:blipFill>
          <a:blip r:embed="rId3"/>
          <a:stretch>
            <a:fillRect/>
          </a:stretch>
        </p:blipFill>
        <p:spPr>
          <a:xfrm>
            <a:off x="8712975" y="294717"/>
            <a:ext cx="3187477" cy="4529920"/>
          </a:xfrm>
          <a:prstGeom prst="rect">
            <a:avLst/>
          </a:prstGeom>
        </p:spPr>
      </p:pic>
      <p:sp>
        <p:nvSpPr>
          <p:cNvPr id="25" name="CaixaDeTexto 24">
            <a:extLst>
              <a:ext uri="{FF2B5EF4-FFF2-40B4-BE49-F238E27FC236}">
                <a16:creationId xmlns:a16="http://schemas.microsoft.com/office/drawing/2014/main" id="{78C82F82-B706-443B-9E71-584E73709119}"/>
              </a:ext>
            </a:extLst>
          </p:cNvPr>
          <p:cNvSpPr txBox="1"/>
          <p:nvPr/>
        </p:nvSpPr>
        <p:spPr>
          <a:xfrm>
            <a:off x="4978707" y="1613795"/>
            <a:ext cx="3532809" cy="954107"/>
          </a:xfrm>
          <a:prstGeom prst="rect">
            <a:avLst/>
          </a:prstGeom>
          <a:noFill/>
        </p:spPr>
        <p:txBody>
          <a:bodyPr wrap="square">
            <a:spAutoFit/>
          </a:bodyPr>
          <a:lstStyle/>
          <a:p>
            <a:pPr algn="r"/>
            <a:r>
              <a:rPr lang="pt-BR" sz="1400" cap="all" dirty="0" err="1"/>
              <a:t>Stallings</a:t>
            </a:r>
            <a:r>
              <a:rPr lang="pt-BR" sz="1400" dirty="0"/>
              <a:t>, William. </a:t>
            </a:r>
          </a:p>
          <a:p>
            <a:pPr algn="r"/>
            <a:r>
              <a:rPr lang="pt-BR" sz="1400" b="1" dirty="0"/>
              <a:t>Computer </a:t>
            </a:r>
            <a:r>
              <a:rPr lang="pt-BR" sz="1400" b="1" dirty="0" err="1"/>
              <a:t>Architecture</a:t>
            </a:r>
            <a:r>
              <a:rPr lang="pt-BR" sz="1400" b="1" dirty="0"/>
              <a:t> </a:t>
            </a:r>
            <a:r>
              <a:rPr lang="pt-BR" sz="1400" b="1" dirty="0" err="1"/>
              <a:t>and</a:t>
            </a:r>
            <a:r>
              <a:rPr lang="pt-BR" sz="1400" b="1" dirty="0"/>
              <a:t> </a:t>
            </a:r>
            <a:r>
              <a:rPr lang="pt-BR" sz="1400" b="1" dirty="0" err="1"/>
              <a:t>Organization</a:t>
            </a:r>
            <a:r>
              <a:rPr lang="pt-BR" sz="1400" b="1" dirty="0"/>
              <a:t>:</a:t>
            </a:r>
          </a:p>
          <a:p>
            <a:pPr algn="r"/>
            <a:r>
              <a:rPr lang="pt-BR" sz="1400" dirty="0" err="1"/>
              <a:t>Designing</a:t>
            </a:r>
            <a:r>
              <a:rPr lang="pt-BR" sz="1400" dirty="0"/>
              <a:t> for performance – 10.ed</a:t>
            </a:r>
          </a:p>
          <a:p>
            <a:pPr algn="r"/>
            <a:r>
              <a:rPr lang="pt-BR" sz="1400" dirty="0"/>
              <a:t>Pearson. </a:t>
            </a:r>
            <a:r>
              <a:rPr lang="pt-BR" sz="1400" dirty="0" err="1"/>
              <a:t>Hoboke</a:t>
            </a:r>
            <a:r>
              <a:rPr lang="pt-BR" sz="1400" dirty="0"/>
              <a:t>, NJ - 2016</a:t>
            </a:r>
          </a:p>
        </p:txBody>
      </p:sp>
      <p:sp>
        <p:nvSpPr>
          <p:cNvPr id="26" name="CaixaDeTexto 25">
            <a:extLst>
              <a:ext uri="{FF2B5EF4-FFF2-40B4-BE49-F238E27FC236}">
                <a16:creationId xmlns:a16="http://schemas.microsoft.com/office/drawing/2014/main" id="{978FC272-7B53-427D-9E82-89BBD8D65427}"/>
              </a:ext>
            </a:extLst>
          </p:cNvPr>
          <p:cNvSpPr txBox="1"/>
          <p:nvPr/>
        </p:nvSpPr>
        <p:spPr>
          <a:xfrm>
            <a:off x="3812949" y="5748985"/>
            <a:ext cx="3532809" cy="738664"/>
          </a:xfrm>
          <a:prstGeom prst="rect">
            <a:avLst/>
          </a:prstGeom>
          <a:noFill/>
        </p:spPr>
        <p:txBody>
          <a:bodyPr wrap="square">
            <a:spAutoFit/>
          </a:bodyPr>
          <a:lstStyle/>
          <a:p>
            <a:r>
              <a:rPr lang="pt-BR" sz="1400" dirty="0"/>
              <a:t>PACHECO, Peter. </a:t>
            </a:r>
          </a:p>
          <a:p>
            <a:r>
              <a:rPr lang="pt-BR" sz="1400" b="1" dirty="0" err="1"/>
              <a:t>An</a:t>
            </a:r>
            <a:r>
              <a:rPr lang="pt-BR" sz="1400" b="1" dirty="0"/>
              <a:t> </a:t>
            </a:r>
            <a:r>
              <a:rPr lang="pt-BR" sz="1400" b="1" dirty="0" err="1"/>
              <a:t>Introduction</a:t>
            </a:r>
            <a:r>
              <a:rPr lang="pt-BR" sz="1400" b="1" dirty="0"/>
              <a:t> </a:t>
            </a:r>
            <a:r>
              <a:rPr lang="pt-BR" sz="1400" b="1" dirty="0" err="1"/>
              <a:t>to</a:t>
            </a:r>
            <a:r>
              <a:rPr lang="pt-BR" sz="1400" b="1" dirty="0"/>
              <a:t> </a:t>
            </a:r>
            <a:r>
              <a:rPr lang="pt-BR" sz="1400" b="1" dirty="0" err="1"/>
              <a:t>Parallel</a:t>
            </a:r>
            <a:r>
              <a:rPr lang="pt-BR" sz="1400" b="1" dirty="0"/>
              <a:t> </a:t>
            </a:r>
            <a:r>
              <a:rPr lang="pt-BR" sz="1400" b="1" dirty="0" err="1"/>
              <a:t>Programming</a:t>
            </a:r>
            <a:r>
              <a:rPr lang="pt-BR" sz="1400" b="1" dirty="0"/>
              <a:t>:</a:t>
            </a:r>
          </a:p>
          <a:p>
            <a:r>
              <a:rPr lang="pt-BR" sz="1400" dirty="0"/>
              <a:t>Makron Books. Burlington, 2011</a:t>
            </a:r>
          </a:p>
        </p:txBody>
      </p:sp>
    </p:spTree>
    <p:extLst>
      <p:ext uri="{BB962C8B-B14F-4D97-AF65-F5344CB8AC3E}">
        <p14:creationId xmlns:p14="http://schemas.microsoft.com/office/powerpoint/2010/main" val="67328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427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 y="131"/>
            <a:ext cx="2837181" cy="6858000"/>
          </a:xfrm>
          <a:prstGeom prst="rect">
            <a:avLst/>
          </a:prstGeom>
          <a:gradFill flip="none" rotWithShape="1">
            <a:gsLst>
              <a:gs pos="0">
                <a:schemeClr val="tx2">
                  <a:lumMod val="50000"/>
                </a:schemeClr>
              </a:gs>
              <a:gs pos="50000">
                <a:schemeClr val="tx2">
                  <a:lumMod val="75000"/>
                </a:schemeClr>
              </a:gs>
              <a:gs pos="100000">
                <a:schemeClr val="accent1">
                  <a:lumMod val="90000"/>
                  <a:lumOff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588">
              <a:solidFill>
                <a:prstClr val="white"/>
              </a:solidFill>
              <a:latin typeface="Lato"/>
            </a:endParaRPr>
          </a:p>
        </p:txBody>
      </p:sp>
      <p:sp>
        <p:nvSpPr>
          <p:cNvPr id="6" name="TextBox 5"/>
          <p:cNvSpPr txBox="1"/>
          <p:nvPr/>
        </p:nvSpPr>
        <p:spPr>
          <a:xfrm>
            <a:off x="295849" y="1018290"/>
            <a:ext cx="1968296" cy="443310"/>
          </a:xfrm>
          <a:prstGeom prst="rect">
            <a:avLst/>
          </a:prstGeom>
          <a:noFill/>
        </p:spPr>
        <p:txBody>
          <a:bodyPr wrap="square" rtlCol="0">
            <a:normAutofit/>
          </a:bodyPr>
          <a:lstStyle/>
          <a:p>
            <a:pPr algn="ctr" defTabSz="403433"/>
            <a:r>
              <a:rPr lang="en-US" sz="2118" dirty="0">
                <a:solidFill>
                  <a:prstClr val="white"/>
                </a:solidFill>
                <a:latin typeface="Lato Light" panose="020F0302020204030203" pitchFamily="34" charset="0"/>
              </a:rPr>
              <a:t>JOSÉ</a:t>
            </a:r>
            <a:endParaRPr lang="en-US" sz="3530" dirty="0">
              <a:solidFill>
                <a:prstClr val="white"/>
              </a:solidFill>
              <a:latin typeface="Lato Light" panose="020F0302020204030203" pitchFamily="34" charset="0"/>
            </a:endParaRPr>
          </a:p>
        </p:txBody>
      </p:sp>
      <p:sp>
        <p:nvSpPr>
          <p:cNvPr id="7" name="TextBox 6"/>
          <p:cNvSpPr txBox="1"/>
          <p:nvPr/>
        </p:nvSpPr>
        <p:spPr>
          <a:xfrm>
            <a:off x="434087" y="1360781"/>
            <a:ext cx="1968296" cy="515978"/>
          </a:xfrm>
          <a:prstGeom prst="rect">
            <a:avLst/>
          </a:prstGeom>
          <a:noFill/>
        </p:spPr>
        <p:txBody>
          <a:bodyPr wrap="square" rtlCol="0">
            <a:normAutofit lnSpcReduction="10000"/>
          </a:bodyPr>
          <a:lstStyle/>
          <a:p>
            <a:pPr algn="ctr" defTabSz="403433"/>
            <a:r>
              <a:rPr lang="en-US" sz="2824" dirty="0">
                <a:solidFill>
                  <a:prstClr val="white"/>
                </a:solidFill>
                <a:latin typeface="Lato Black"/>
              </a:rPr>
              <a:t>ANILTO</a:t>
            </a:r>
            <a:endParaRPr lang="en-US" sz="3530" dirty="0">
              <a:solidFill>
                <a:prstClr val="white"/>
              </a:solidFill>
              <a:latin typeface="Lato Black"/>
            </a:endParaRPr>
          </a:p>
        </p:txBody>
      </p:sp>
      <p:cxnSp>
        <p:nvCxnSpPr>
          <p:cNvPr id="9" name="Straight Connector 8"/>
          <p:cNvCxnSpPr/>
          <p:nvPr/>
        </p:nvCxnSpPr>
        <p:spPr>
          <a:xfrm>
            <a:off x="540960" y="1876759"/>
            <a:ext cx="179983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3171" y="1909798"/>
            <a:ext cx="1968296" cy="515978"/>
          </a:xfrm>
          <a:prstGeom prst="rect">
            <a:avLst/>
          </a:prstGeom>
          <a:noFill/>
        </p:spPr>
        <p:txBody>
          <a:bodyPr wrap="square" rtlCol="0">
            <a:normAutofit/>
          </a:bodyPr>
          <a:lstStyle/>
          <a:p>
            <a:pPr algn="ctr" defTabSz="403433"/>
            <a:r>
              <a:rPr lang="en-US" sz="1059" dirty="0">
                <a:solidFill>
                  <a:srgbClr val="1F497D">
                    <a:lumMod val="20000"/>
                    <a:lumOff val="80000"/>
                  </a:srgbClr>
                </a:solidFill>
                <a:latin typeface="Lato Black"/>
              </a:rPr>
              <a:t>PROFESSOR</a:t>
            </a:r>
            <a:endParaRPr lang="en-US" sz="1412" dirty="0">
              <a:solidFill>
                <a:srgbClr val="1F497D">
                  <a:lumMod val="20000"/>
                  <a:lumOff val="80000"/>
                </a:srgbClr>
              </a:solidFill>
              <a:latin typeface="Lato Black"/>
            </a:endParaRPr>
          </a:p>
        </p:txBody>
      </p:sp>
      <p:sp>
        <p:nvSpPr>
          <p:cNvPr id="11" name="TextBox 10"/>
          <p:cNvSpPr txBox="1"/>
          <p:nvPr/>
        </p:nvSpPr>
        <p:spPr>
          <a:xfrm>
            <a:off x="140770" y="2297201"/>
            <a:ext cx="2673038" cy="764633"/>
          </a:xfrm>
          <a:prstGeom prst="rect">
            <a:avLst/>
          </a:prstGeom>
          <a:noFill/>
        </p:spPr>
        <p:txBody>
          <a:bodyPr wrap="square" rtlCol="0">
            <a:spAutoFit/>
          </a:bodyPr>
          <a:lstStyle/>
          <a:p>
            <a:pPr defTabSz="403433">
              <a:lnSpc>
                <a:spcPct val="90000"/>
              </a:lnSpc>
            </a:pPr>
            <a:r>
              <a:rPr lang="en-US" sz="971" dirty="0">
                <a:solidFill>
                  <a:prstClr val="white"/>
                </a:solidFill>
                <a:latin typeface="Lato"/>
              </a:rPr>
              <a:t>José Anilto dos Anjos, Major da Polícia </a:t>
            </a:r>
            <a:r>
              <a:rPr lang="en-US" sz="971" dirty="0" err="1">
                <a:solidFill>
                  <a:prstClr val="white"/>
                </a:solidFill>
                <a:latin typeface="Lato"/>
              </a:rPr>
              <a:t>Militar</a:t>
            </a:r>
            <a:r>
              <a:rPr lang="en-US" sz="971" dirty="0">
                <a:solidFill>
                  <a:prstClr val="white"/>
                </a:solidFill>
                <a:latin typeface="Lato"/>
              </a:rPr>
              <a:t> do Estado de São Paulo, </a:t>
            </a:r>
            <a:r>
              <a:rPr lang="en-US" sz="971" dirty="0" err="1">
                <a:solidFill>
                  <a:prstClr val="white"/>
                </a:solidFill>
                <a:latin typeface="Lato"/>
              </a:rPr>
              <a:t>Bacharel</a:t>
            </a:r>
            <a:r>
              <a:rPr lang="en-US" sz="971" dirty="0">
                <a:solidFill>
                  <a:prstClr val="white"/>
                </a:solidFill>
                <a:latin typeface="Lato"/>
              </a:rPr>
              <a:t> em </a:t>
            </a:r>
            <a:r>
              <a:rPr lang="en-US" sz="971" dirty="0" err="1">
                <a:solidFill>
                  <a:prstClr val="white"/>
                </a:solidFill>
                <a:latin typeface="Lato"/>
              </a:rPr>
              <a:t>Segurança</a:t>
            </a:r>
            <a:r>
              <a:rPr lang="en-US" sz="971" dirty="0">
                <a:solidFill>
                  <a:prstClr val="white"/>
                </a:solidFill>
                <a:latin typeface="Lato"/>
              </a:rPr>
              <a:t> e </a:t>
            </a:r>
            <a:r>
              <a:rPr lang="en-US" sz="971" dirty="0" err="1">
                <a:solidFill>
                  <a:prstClr val="white"/>
                </a:solidFill>
                <a:latin typeface="Lato"/>
              </a:rPr>
              <a:t>Ordem</a:t>
            </a:r>
            <a:r>
              <a:rPr lang="en-US" sz="971" dirty="0">
                <a:solidFill>
                  <a:prstClr val="white"/>
                </a:solidFill>
                <a:latin typeface="Lato"/>
              </a:rPr>
              <a:t> </a:t>
            </a:r>
            <a:r>
              <a:rPr lang="en-US" sz="971" dirty="0" err="1">
                <a:solidFill>
                  <a:prstClr val="white"/>
                </a:solidFill>
                <a:latin typeface="Lato"/>
              </a:rPr>
              <a:t>Pública</a:t>
            </a:r>
            <a:r>
              <a:rPr lang="en-US" sz="971" dirty="0">
                <a:solidFill>
                  <a:prstClr val="white"/>
                </a:solidFill>
                <a:latin typeface="Lato"/>
              </a:rPr>
              <a:t>, </a:t>
            </a:r>
            <a:r>
              <a:rPr lang="en-US" sz="971" dirty="0" err="1">
                <a:solidFill>
                  <a:prstClr val="white"/>
                </a:solidFill>
                <a:latin typeface="Lato"/>
              </a:rPr>
              <a:t>Licenciado</a:t>
            </a:r>
            <a:r>
              <a:rPr lang="en-US" sz="971" dirty="0">
                <a:solidFill>
                  <a:prstClr val="white"/>
                </a:solidFill>
                <a:latin typeface="Lato"/>
              </a:rPr>
              <a:t> em </a:t>
            </a:r>
            <a:r>
              <a:rPr lang="en-US" sz="971" dirty="0" err="1">
                <a:solidFill>
                  <a:prstClr val="white"/>
                </a:solidFill>
                <a:latin typeface="Lato"/>
              </a:rPr>
              <a:t>Letras</a:t>
            </a:r>
            <a:r>
              <a:rPr lang="en-US" sz="971" dirty="0">
                <a:solidFill>
                  <a:prstClr val="white"/>
                </a:solidFill>
                <a:latin typeface="Lato"/>
              </a:rPr>
              <a:t> e </a:t>
            </a:r>
            <a:r>
              <a:rPr lang="en-US" sz="971" dirty="0" err="1">
                <a:solidFill>
                  <a:prstClr val="white"/>
                </a:solidFill>
                <a:latin typeface="Lato"/>
              </a:rPr>
              <a:t>Inglês</a:t>
            </a:r>
            <a:r>
              <a:rPr lang="en-US" sz="971" dirty="0">
                <a:solidFill>
                  <a:prstClr val="white"/>
                </a:solidFill>
                <a:latin typeface="Lato"/>
              </a:rPr>
              <a:t>, </a:t>
            </a:r>
            <a:r>
              <a:rPr lang="en-US" sz="971" dirty="0" err="1">
                <a:solidFill>
                  <a:prstClr val="white"/>
                </a:solidFill>
                <a:latin typeface="Lato"/>
              </a:rPr>
              <a:t>Licenciado</a:t>
            </a:r>
            <a:r>
              <a:rPr lang="en-US" sz="971" dirty="0">
                <a:solidFill>
                  <a:prstClr val="white"/>
                </a:solidFill>
                <a:latin typeface="Lato"/>
              </a:rPr>
              <a:t> em </a:t>
            </a:r>
            <a:r>
              <a:rPr lang="en-US" sz="971" dirty="0" err="1">
                <a:solidFill>
                  <a:prstClr val="white"/>
                </a:solidFill>
                <a:latin typeface="Lato"/>
              </a:rPr>
              <a:t>Pedagogia</a:t>
            </a:r>
            <a:r>
              <a:rPr lang="en-US" sz="971" dirty="0">
                <a:solidFill>
                  <a:prstClr val="white"/>
                </a:solidFill>
                <a:latin typeface="Lato"/>
              </a:rPr>
              <a:t>, </a:t>
            </a:r>
            <a:r>
              <a:rPr lang="en-US" sz="971" dirty="0" err="1">
                <a:solidFill>
                  <a:prstClr val="white"/>
                </a:solidFill>
                <a:latin typeface="Lato"/>
              </a:rPr>
              <a:t>Bacharel</a:t>
            </a:r>
            <a:r>
              <a:rPr lang="en-US" sz="971" dirty="0">
                <a:solidFill>
                  <a:prstClr val="white"/>
                </a:solidFill>
                <a:latin typeface="Lato"/>
              </a:rPr>
              <a:t> em Ciência da Computação.</a:t>
            </a:r>
          </a:p>
        </p:txBody>
      </p:sp>
      <p:grpSp>
        <p:nvGrpSpPr>
          <p:cNvPr id="20" name="Group 19"/>
          <p:cNvGrpSpPr/>
          <p:nvPr/>
        </p:nvGrpSpPr>
        <p:grpSpPr>
          <a:xfrm>
            <a:off x="164923" y="3258956"/>
            <a:ext cx="2624732" cy="1411733"/>
            <a:chOff x="-1521977" y="3576539"/>
            <a:chExt cx="2949061" cy="1461088"/>
          </a:xfrm>
        </p:grpSpPr>
        <p:sp>
          <p:nvSpPr>
            <p:cNvPr id="14" name="TextBox 13"/>
            <p:cNvSpPr txBox="1"/>
            <p:nvPr/>
          </p:nvSpPr>
          <p:spPr>
            <a:xfrm>
              <a:off x="-1521977" y="3576539"/>
              <a:ext cx="2949061" cy="1461088"/>
            </a:xfrm>
            <a:prstGeom prst="rect">
              <a:avLst/>
            </a:prstGeom>
            <a:noFill/>
          </p:spPr>
          <p:txBody>
            <a:bodyPr wrap="square" rtlCol="0">
              <a:spAutoFit/>
            </a:bodyPr>
            <a:lstStyle/>
            <a:p>
              <a:pPr defTabSz="403433">
                <a:spcAft>
                  <a:spcPts val="1059"/>
                </a:spcAft>
              </a:pPr>
              <a:r>
                <a:rPr lang="en-US" sz="1412" dirty="0">
                  <a:solidFill>
                    <a:srgbClr val="1F497D">
                      <a:lumMod val="20000"/>
                      <a:lumOff val="80000"/>
                    </a:srgbClr>
                  </a:solidFill>
                  <a:latin typeface="Lato Black"/>
                </a:rPr>
                <a:t>CONTATOS</a:t>
              </a:r>
            </a:p>
            <a:p>
              <a:pPr marL="407636" defTabSz="403433">
                <a:lnSpc>
                  <a:spcPct val="90000"/>
                </a:lnSpc>
                <a:spcAft>
                  <a:spcPts val="1059"/>
                </a:spcAft>
              </a:pPr>
              <a:r>
                <a:rPr lang="en-US" sz="971" dirty="0">
                  <a:solidFill>
                    <a:prstClr val="white"/>
                  </a:solidFill>
                  <a:latin typeface="Lato"/>
                </a:rPr>
                <a:t> (11)  99910-6429</a:t>
              </a:r>
            </a:p>
            <a:p>
              <a:pPr marL="407636" defTabSz="403433">
                <a:lnSpc>
                  <a:spcPct val="90000"/>
                </a:lnSpc>
                <a:spcAft>
                  <a:spcPts val="1059"/>
                </a:spcAft>
              </a:pPr>
              <a:r>
                <a:rPr lang="en-US" sz="971" dirty="0">
                  <a:solidFill>
                    <a:prstClr val="white"/>
                  </a:solidFill>
                  <a:latin typeface="Lato"/>
                  <a:hlinkClick r:id="rId4"/>
                </a:rPr>
                <a:t>cap.anilto@gmail.com</a:t>
              </a:r>
              <a:endParaRPr lang="en-US" sz="971" dirty="0">
                <a:solidFill>
                  <a:prstClr val="white"/>
                </a:solidFill>
                <a:latin typeface="Lato"/>
              </a:endParaRPr>
            </a:p>
            <a:p>
              <a:pPr marL="407636" defTabSz="403433">
                <a:lnSpc>
                  <a:spcPct val="90000"/>
                </a:lnSpc>
                <a:spcAft>
                  <a:spcPts val="1059"/>
                </a:spcAft>
              </a:pPr>
              <a:r>
                <a:rPr lang="en-US" sz="971" dirty="0">
                  <a:solidFill>
                    <a:prstClr val="white"/>
                  </a:solidFill>
                  <a:latin typeface="Lato"/>
                  <a:hlinkClick r:id="rId5"/>
                </a:rPr>
                <a:t>jose.anjos@kroton.com.br</a:t>
              </a:r>
              <a:endParaRPr lang="en-US" sz="971" dirty="0">
                <a:solidFill>
                  <a:prstClr val="white"/>
                </a:solidFill>
                <a:latin typeface="Lato"/>
              </a:endParaRPr>
            </a:p>
            <a:p>
              <a:pPr marL="407636" defTabSz="403433">
                <a:lnSpc>
                  <a:spcPct val="90000"/>
                </a:lnSpc>
                <a:spcAft>
                  <a:spcPts val="1059"/>
                </a:spcAft>
              </a:pPr>
              <a:endParaRPr lang="en-US" sz="971" dirty="0">
                <a:solidFill>
                  <a:prstClr val="white"/>
                </a:solidFill>
                <a:latin typeface="Lato"/>
              </a:endParaRPr>
            </a:p>
          </p:txBody>
        </p:sp>
        <p:sp>
          <p:nvSpPr>
            <p:cNvPr id="16" name="Shape 340"/>
            <p:cNvSpPr>
              <a:spLocks noChangeAspect="1"/>
            </p:cNvSpPr>
            <p:nvPr/>
          </p:nvSpPr>
          <p:spPr>
            <a:xfrm>
              <a:off x="-1329076" y="4074431"/>
              <a:ext cx="149010" cy="118631"/>
            </a:xfrm>
            <a:custGeom>
              <a:avLst/>
              <a:gdLst/>
              <a:ahLst/>
              <a:cxnLst>
                <a:cxn ang="0">
                  <a:pos x="wd2" y="hd2"/>
                </a:cxn>
                <a:cxn ang="5400000">
                  <a:pos x="wd2" y="hd2"/>
                </a:cxn>
                <a:cxn ang="10800000">
                  <a:pos x="wd2" y="hd2"/>
                </a:cxn>
                <a:cxn ang="16200000">
                  <a:pos x="wd2" y="hd2"/>
                </a:cxn>
              </a:cxnLst>
              <a:rect l="0" t="0" r="r" b="b"/>
              <a:pathLst>
                <a:path w="21590" h="21519" extrusionOk="0">
                  <a:moveTo>
                    <a:pt x="6356" y="242"/>
                  </a:moveTo>
                  <a:cubicBezTo>
                    <a:pt x="4800" y="412"/>
                    <a:pt x="3194" y="686"/>
                    <a:pt x="1900" y="1840"/>
                  </a:cubicBezTo>
                  <a:cubicBezTo>
                    <a:pt x="1290" y="2384"/>
                    <a:pt x="801" y="3090"/>
                    <a:pt x="483" y="3909"/>
                  </a:cubicBezTo>
                  <a:cubicBezTo>
                    <a:pt x="289" y="4407"/>
                    <a:pt x="165" y="4944"/>
                    <a:pt x="82" y="5481"/>
                  </a:cubicBezTo>
                  <a:cubicBezTo>
                    <a:pt x="39" y="5754"/>
                    <a:pt x="7" y="6033"/>
                    <a:pt x="1" y="6311"/>
                  </a:cubicBezTo>
                  <a:cubicBezTo>
                    <a:pt x="-5" y="6589"/>
                    <a:pt x="14" y="6869"/>
                    <a:pt x="73" y="7146"/>
                  </a:cubicBezTo>
                  <a:cubicBezTo>
                    <a:pt x="208" y="7783"/>
                    <a:pt x="539" y="8309"/>
                    <a:pt x="919" y="8762"/>
                  </a:cubicBezTo>
                  <a:cubicBezTo>
                    <a:pt x="1184" y="9079"/>
                    <a:pt x="1474" y="9361"/>
                    <a:pt x="1784" y="9605"/>
                  </a:cubicBezTo>
                  <a:lnTo>
                    <a:pt x="6182" y="7444"/>
                  </a:lnTo>
                  <a:cubicBezTo>
                    <a:pt x="6275" y="6918"/>
                    <a:pt x="6346" y="6387"/>
                    <a:pt x="6395" y="5852"/>
                  </a:cubicBezTo>
                  <a:cubicBezTo>
                    <a:pt x="6442" y="5342"/>
                    <a:pt x="6469" y="4829"/>
                    <a:pt x="6476" y="4316"/>
                  </a:cubicBezTo>
                  <a:cubicBezTo>
                    <a:pt x="6749" y="4060"/>
                    <a:pt x="7052" y="3861"/>
                    <a:pt x="7376" y="3729"/>
                  </a:cubicBezTo>
                  <a:cubicBezTo>
                    <a:pt x="7820" y="3548"/>
                    <a:pt x="8288" y="3495"/>
                    <a:pt x="8754" y="3456"/>
                  </a:cubicBezTo>
                  <a:cubicBezTo>
                    <a:pt x="10114" y="3343"/>
                    <a:pt x="11479" y="3343"/>
                    <a:pt x="12838" y="3456"/>
                  </a:cubicBezTo>
                  <a:cubicBezTo>
                    <a:pt x="13303" y="3495"/>
                    <a:pt x="13770" y="3546"/>
                    <a:pt x="14213" y="3726"/>
                  </a:cubicBezTo>
                  <a:cubicBezTo>
                    <a:pt x="14537" y="3858"/>
                    <a:pt x="14841" y="4058"/>
                    <a:pt x="15114" y="4313"/>
                  </a:cubicBezTo>
                  <a:cubicBezTo>
                    <a:pt x="15120" y="4827"/>
                    <a:pt x="15147" y="5341"/>
                    <a:pt x="15194" y="5852"/>
                  </a:cubicBezTo>
                  <a:cubicBezTo>
                    <a:pt x="15244" y="6388"/>
                    <a:pt x="15315" y="6920"/>
                    <a:pt x="15408" y="7446"/>
                  </a:cubicBezTo>
                  <a:lnTo>
                    <a:pt x="19805" y="9605"/>
                  </a:lnTo>
                  <a:cubicBezTo>
                    <a:pt x="20116" y="9361"/>
                    <a:pt x="20406" y="9079"/>
                    <a:pt x="20671" y="8762"/>
                  </a:cubicBezTo>
                  <a:cubicBezTo>
                    <a:pt x="21050" y="8309"/>
                    <a:pt x="21382" y="7783"/>
                    <a:pt x="21517" y="7146"/>
                  </a:cubicBezTo>
                  <a:cubicBezTo>
                    <a:pt x="21575" y="6869"/>
                    <a:pt x="21595" y="6589"/>
                    <a:pt x="21589" y="6311"/>
                  </a:cubicBezTo>
                  <a:cubicBezTo>
                    <a:pt x="21582" y="6033"/>
                    <a:pt x="21550" y="5757"/>
                    <a:pt x="21508" y="5484"/>
                  </a:cubicBezTo>
                  <a:cubicBezTo>
                    <a:pt x="21425" y="4946"/>
                    <a:pt x="21300" y="4407"/>
                    <a:pt x="21107" y="3909"/>
                  </a:cubicBezTo>
                  <a:cubicBezTo>
                    <a:pt x="20789" y="3090"/>
                    <a:pt x="20300" y="2384"/>
                    <a:pt x="19690" y="1840"/>
                  </a:cubicBezTo>
                  <a:cubicBezTo>
                    <a:pt x="18395" y="686"/>
                    <a:pt x="16789" y="409"/>
                    <a:pt x="15234" y="239"/>
                  </a:cubicBezTo>
                  <a:cubicBezTo>
                    <a:pt x="12292" y="-81"/>
                    <a:pt x="9297" y="-78"/>
                    <a:pt x="6356" y="242"/>
                  </a:cubicBezTo>
                  <a:close/>
                  <a:moveTo>
                    <a:pt x="7858" y="4021"/>
                  </a:moveTo>
                  <a:cubicBezTo>
                    <a:pt x="7569" y="4021"/>
                    <a:pt x="7308" y="4168"/>
                    <a:pt x="7118" y="4405"/>
                  </a:cubicBezTo>
                  <a:cubicBezTo>
                    <a:pt x="6929" y="4642"/>
                    <a:pt x="6812" y="4969"/>
                    <a:pt x="6812" y="5331"/>
                  </a:cubicBezTo>
                  <a:lnTo>
                    <a:pt x="6812" y="7378"/>
                  </a:lnTo>
                  <a:cubicBezTo>
                    <a:pt x="6812" y="7446"/>
                    <a:pt x="6817" y="7512"/>
                    <a:pt x="6825" y="7577"/>
                  </a:cubicBezTo>
                  <a:cubicBezTo>
                    <a:pt x="6834" y="7641"/>
                    <a:pt x="6846" y="7704"/>
                    <a:pt x="6862" y="7766"/>
                  </a:cubicBezTo>
                  <a:cubicBezTo>
                    <a:pt x="6072" y="8592"/>
                    <a:pt x="5372" y="9535"/>
                    <a:pt x="4795" y="10582"/>
                  </a:cubicBezTo>
                  <a:cubicBezTo>
                    <a:pt x="3416" y="13088"/>
                    <a:pt x="2709" y="16093"/>
                    <a:pt x="2798" y="19169"/>
                  </a:cubicBezTo>
                  <a:cubicBezTo>
                    <a:pt x="2798" y="19818"/>
                    <a:pt x="3010" y="20403"/>
                    <a:pt x="3350" y="20828"/>
                  </a:cubicBezTo>
                  <a:cubicBezTo>
                    <a:pt x="3689" y="21254"/>
                    <a:pt x="4157" y="21519"/>
                    <a:pt x="4675" y="21519"/>
                  </a:cubicBezTo>
                  <a:lnTo>
                    <a:pt x="9633" y="21519"/>
                  </a:lnTo>
                  <a:lnTo>
                    <a:pt x="11957" y="21519"/>
                  </a:lnTo>
                  <a:lnTo>
                    <a:pt x="16914" y="21519"/>
                  </a:lnTo>
                  <a:cubicBezTo>
                    <a:pt x="17433" y="21519"/>
                    <a:pt x="17900" y="21254"/>
                    <a:pt x="18240" y="20828"/>
                  </a:cubicBezTo>
                  <a:cubicBezTo>
                    <a:pt x="18580" y="20403"/>
                    <a:pt x="18791" y="19818"/>
                    <a:pt x="18791" y="19169"/>
                  </a:cubicBezTo>
                  <a:cubicBezTo>
                    <a:pt x="18880" y="16093"/>
                    <a:pt x="18171" y="13088"/>
                    <a:pt x="16792" y="10582"/>
                  </a:cubicBezTo>
                  <a:cubicBezTo>
                    <a:pt x="16215" y="9534"/>
                    <a:pt x="15516" y="8592"/>
                    <a:pt x="14726" y="7766"/>
                  </a:cubicBezTo>
                  <a:cubicBezTo>
                    <a:pt x="14741" y="7704"/>
                    <a:pt x="14755" y="7641"/>
                    <a:pt x="14763" y="7577"/>
                  </a:cubicBezTo>
                  <a:cubicBezTo>
                    <a:pt x="14772" y="7512"/>
                    <a:pt x="14778" y="7446"/>
                    <a:pt x="14778" y="7378"/>
                  </a:cubicBezTo>
                  <a:lnTo>
                    <a:pt x="14778" y="5331"/>
                  </a:lnTo>
                  <a:cubicBezTo>
                    <a:pt x="14778" y="4969"/>
                    <a:pt x="14661" y="4642"/>
                    <a:pt x="14471" y="4405"/>
                  </a:cubicBezTo>
                  <a:cubicBezTo>
                    <a:pt x="14282" y="4168"/>
                    <a:pt x="14020" y="4021"/>
                    <a:pt x="13731" y="4021"/>
                  </a:cubicBezTo>
                  <a:lnTo>
                    <a:pt x="13494" y="4021"/>
                  </a:lnTo>
                  <a:cubicBezTo>
                    <a:pt x="13205" y="4021"/>
                    <a:pt x="12943" y="4168"/>
                    <a:pt x="12754" y="4405"/>
                  </a:cubicBezTo>
                  <a:cubicBezTo>
                    <a:pt x="12564" y="4642"/>
                    <a:pt x="12447" y="4969"/>
                    <a:pt x="12447" y="5331"/>
                  </a:cubicBezTo>
                  <a:lnTo>
                    <a:pt x="12447" y="7378"/>
                  </a:lnTo>
                  <a:cubicBezTo>
                    <a:pt x="12447" y="7420"/>
                    <a:pt x="12449" y="7462"/>
                    <a:pt x="12452" y="7504"/>
                  </a:cubicBezTo>
                  <a:cubicBezTo>
                    <a:pt x="12456" y="7545"/>
                    <a:pt x="12461" y="7586"/>
                    <a:pt x="12467" y="7626"/>
                  </a:cubicBezTo>
                  <a:lnTo>
                    <a:pt x="9123" y="7626"/>
                  </a:lnTo>
                  <a:cubicBezTo>
                    <a:pt x="9129" y="7586"/>
                    <a:pt x="9134" y="7545"/>
                    <a:pt x="9137" y="7504"/>
                  </a:cubicBezTo>
                  <a:cubicBezTo>
                    <a:pt x="9140" y="7462"/>
                    <a:pt x="9142" y="7420"/>
                    <a:pt x="9142" y="7378"/>
                  </a:cubicBezTo>
                  <a:lnTo>
                    <a:pt x="9142" y="5331"/>
                  </a:lnTo>
                  <a:cubicBezTo>
                    <a:pt x="9142" y="4969"/>
                    <a:pt x="9025" y="4642"/>
                    <a:pt x="8836" y="4405"/>
                  </a:cubicBezTo>
                  <a:cubicBezTo>
                    <a:pt x="8646" y="4168"/>
                    <a:pt x="8385" y="4021"/>
                    <a:pt x="8096" y="4021"/>
                  </a:cubicBezTo>
                  <a:lnTo>
                    <a:pt x="7858" y="4021"/>
                  </a:lnTo>
                  <a:close/>
                  <a:moveTo>
                    <a:pt x="10795" y="10230"/>
                  </a:moveTo>
                  <a:cubicBezTo>
                    <a:pt x="11682" y="10230"/>
                    <a:pt x="12570" y="10655"/>
                    <a:pt x="13247" y="11502"/>
                  </a:cubicBezTo>
                  <a:cubicBezTo>
                    <a:pt x="14601" y="13197"/>
                    <a:pt x="14601" y="15948"/>
                    <a:pt x="13247" y="17643"/>
                  </a:cubicBezTo>
                  <a:cubicBezTo>
                    <a:pt x="11894" y="19338"/>
                    <a:pt x="9700" y="19338"/>
                    <a:pt x="8346" y="17643"/>
                  </a:cubicBezTo>
                  <a:cubicBezTo>
                    <a:pt x="6993" y="15948"/>
                    <a:pt x="6993" y="13197"/>
                    <a:pt x="8346" y="11502"/>
                  </a:cubicBezTo>
                  <a:cubicBezTo>
                    <a:pt x="9023" y="10655"/>
                    <a:pt x="9908" y="10230"/>
                    <a:pt x="10795" y="10230"/>
                  </a:cubicBezTo>
                  <a:close/>
                </a:path>
              </a:pathLst>
            </a:custGeom>
            <a:solidFill>
              <a:schemeClr val="bg1"/>
            </a:solidFill>
            <a:ln w="12700">
              <a:miter lim="400000"/>
            </a:ln>
          </p:spPr>
          <p:txBody>
            <a:bodyPr lIns="63033" tIns="63033" rIns="63033" bIns="63033" anchor="ctr"/>
            <a:lstStyle/>
            <a:p>
              <a:pPr defTabSz="403433">
                <a:defRPr sz="3200">
                  <a:solidFill>
                    <a:srgbClr val="FFFFFF"/>
                  </a:solidFill>
                  <a:latin typeface="+mn-lt"/>
                  <a:ea typeface="+mn-ea"/>
                  <a:cs typeface="+mn-cs"/>
                  <a:sym typeface="Helvetica Light"/>
                </a:defRPr>
              </a:pPr>
              <a:endParaRPr sz="2824">
                <a:solidFill>
                  <a:srgbClr val="FFFFFF"/>
                </a:solidFill>
                <a:latin typeface="Lato"/>
                <a:sym typeface="Helvetica Light"/>
              </a:endParaRPr>
            </a:p>
          </p:txBody>
        </p:sp>
        <p:sp>
          <p:nvSpPr>
            <p:cNvPr id="17" name="Shape 313"/>
            <p:cNvSpPr>
              <a:spLocks noChangeAspect="1"/>
            </p:cNvSpPr>
            <p:nvPr/>
          </p:nvSpPr>
          <p:spPr>
            <a:xfrm>
              <a:off x="-1353063" y="4312669"/>
              <a:ext cx="190269" cy="87840"/>
            </a:xfrm>
            <a:custGeom>
              <a:avLst/>
              <a:gdLst/>
              <a:ahLst/>
              <a:cxnLst>
                <a:cxn ang="0">
                  <a:pos x="wd2" y="hd2"/>
                </a:cxn>
                <a:cxn ang="5400000">
                  <a:pos x="wd2" y="hd2"/>
                </a:cxn>
                <a:cxn ang="10800000">
                  <a:pos x="wd2" y="hd2"/>
                </a:cxn>
                <a:cxn ang="16200000">
                  <a:pos x="wd2" y="hd2"/>
                </a:cxn>
              </a:cxnLst>
              <a:rect l="0" t="0" r="r" b="b"/>
              <a:pathLst>
                <a:path w="21600" h="21600" extrusionOk="0">
                  <a:moveTo>
                    <a:pt x="4607" y="0"/>
                  </a:moveTo>
                  <a:lnTo>
                    <a:pt x="12251" y="16568"/>
                  </a:lnTo>
                  <a:cubicBezTo>
                    <a:pt x="12714" y="17569"/>
                    <a:pt x="13463" y="17569"/>
                    <a:pt x="13925" y="16568"/>
                  </a:cubicBezTo>
                  <a:lnTo>
                    <a:pt x="21574" y="0"/>
                  </a:lnTo>
                  <a:lnTo>
                    <a:pt x="4607" y="0"/>
                  </a:lnTo>
                  <a:close/>
                  <a:moveTo>
                    <a:pt x="4576" y="897"/>
                  </a:moveTo>
                  <a:lnTo>
                    <a:pt x="4576" y="20807"/>
                  </a:lnTo>
                  <a:lnTo>
                    <a:pt x="9240" y="10847"/>
                  </a:lnTo>
                  <a:lnTo>
                    <a:pt x="4576" y="897"/>
                  </a:lnTo>
                  <a:close/>
                  <a:moveTo>
                    <a:pt x="21600" y="897"/>
                  </a:moveTo>
                  <a:lnTo>
                    <a:pt x="16932" y="10847"/>
                  </a:lnTo>
                  <a:lnTo>
                    <a:pt x="21600" y="20807"/>
                  </a:lnTo>
                  <a:lnTo>
                    <a:pt x="21600" y="897"/>
                  </a:lnTo>
                  <a:close/>
                  <a:moveTo>
                    <a:pt x="52" y="3644"/>
                  </a:moveTo>
                  <a:lnTo>
                    <a:pt x="52" y="5098"/>
                  </a:lnTo>
                  <a:lnTo>
                    <a:pt x="3548" y="5098"/>
                  </a:lnTo>
                  <a:lnTo>
                    <a:pt x="3548" y="3644"/>
                  </a:lnTo>
                  <a:lnTo>
                    <a:pt x="52" y="3644"/>
                  </a:lnTo>
                  <a:close/>
                  <a:moveTo>
                    <a:pt x="0" y="7930"/>
                  </a:moveTo>
                  <a:lnTo>
                    <a:pt x="0" y="9384"/>
                  </a:lnTo>
                  <a:lnTo>
                    <a:pt x="3495" y="9384"/>
                  </a:lnTo>
                  <a:lnTo>
                    <a:pt x="3495" y="7930"/>
                  </a:lnTo>
                  <a:lnTo>
                    <a:pt x="0" y="7930"/>
                  </a:lnTo>
                  <a:close/>
                  <a:moveTo>
                    <a:pt x="9418" y="11121"/>
                  </a:moveTo>
                  <a:lnTo>
                    <a:pt x="4585" y="21600"/>
                  </a:lnTo>
                  <a:lnTo>
                    <a:pt x="21552" y="21600"/>
                  </a:lnTo>
                  <a:lnTo>
                    <a:pt x="16740" y="11178"/>
                  </a:lnTo>
                  <a:lnTo>
                    <a:pt x="13925" y="17267"/>
                  </a:lnTo>
                  <a:cubicBezTo>
                    <a:pt x="13463" y="18268"/>
                    <a:pt x="12714" y="18268"/>
                    <a:pt x="12251" y="17267"/>
                  </a:cubicBezTo>
                  <a:lnTo>
                    <a:pt x="9418" y="11121"/>
                  </a:lnTo>
                  <a:close/>
                  <a:moveTo>
                    <a:pt x="0" y="12207"/>
                  </a:moveTo>
                  <a:lnTo>
                    <a:pt x="0" y="13670"/>
                  </a:lnTo>
                  <a:lnTo>
                    <a:pt x="3495" y="13670"/>
                  </a:lnTo>
                  <a:lnTo>
                    <a:pt x="3495" y="12207"/>
                  </a:lnTo>
                  <a:lnTo>
                    <a:pt x="0" y="12207"/>
                  </a:lnTo>
                  <a:close/>
                  <a:moveTo>
                    <a:pt x="0" y="16493"/>
                  </a:moveTo>
                  <a:lnTo>
                    <a:pt x="0" y="17947"/>
                  </a:lnTo>
                  <a:lnTo>
                    <a:pt x="3495" y="17947"/>
                  </a:lnTo>
                  <a:lnTo>
                    <a:pt x="3495" y="16493"/>
                  </a:lnTo>
                  <a:lnTo>
                    <a:pt x="0" y="16493"/>
                  </a:lnTo>
                  <a:close/>
                </a:path>
              </a:pathLst>
            </a:custGeom>
            <a:solidFill>
              <a:schemeClr val="bg1"/>
            </a:solidFill>
            <a:ln w="12700">
              <a:miter lim="400000"/>
            </a:ln>
          </p:spPr>
          <p:txBody>
            <a:bodyPr lIns="63033" tIns="63033" rIns="63033" bIns="63033" anchor="ctr"/>
            <a:lstStyle/>
            <a:p>
              <a:pPr defTabSz="403433">
                <a:defRPr sz="3200">
                  <a:solidFill>
                    <a:srgbClr val="FFFFFF"/>
                  </a:solidFill>
                  <a:latin typeface="+mn-lt"/>
                  <a:ea typeface="+mn-ea"/>
                  <a:cs typeface="+mn-cs"/>
                  <a:sym typeface="Helvetica Light"/>
                </a:defRPr>
              </a:pPr>
              <a:endParaRPr sz="2824">
                <a:solidFill>
                  <a:srgbClr val="FFFFFF"/>
                </a:solidFill>
                <a:latin typeface="Lato"/>
                <a:sym typeface="Helvetica Light"/>
              </a:endParaRPr>
            </a:p>
          </p:txBody>
        </p:sp>
      </p:grpSp>
      <p:grpSp>
        <p:nvGrpSpPr>
          <p:cNvPr id="24" name="Group 23"/>
          <p:cNvGrpSpPr/>
          <p:nvPr/>
        </p:nvGrpSpPr>
        <p:grpSpPr>
          <a:xfrm>
            <a:off x="148211" y="4686798"/>
            <a:ext cx="2540049" cy="1815112"/>
            <a:chOff x="986995" y="3602764"/>
            <a:chExt cx="2878722" cy="2057127"/>
          </a:xfrm>
        </p:grpSpPr>
        <p:sp>
          <p:nvSpPr>
            <p:cNvPr id="15" name="TextBox 14"/>
            <p:cNvSpPr txBox="1"/>
            <p:nvPr/>
          </p:nvSpPr>
          <p:spPr>
            <a:xfrm>
              <a:off x="986995" y="3602764"/>
              <a:ext cx="2878722" cy="2057127"/>
            </a:xfrm>
            <a:prstGeom prst="rect">
              <a:avLst/>
            </a:prstGeom>
            <a:noFill/>
          </p:spPr>
          <p:txBody>
            <a:bodyPr wrap="square" rtlCol="0">
              <a:spAutoFit/>
            </a:bodyPr>
            <a:lstStyle/>
            <a:p>
              <a:pPr defTabSz="403433">
                <a:spcAft>
                  <a:spcPts val="1059"/>
                </a:spcAft>
              </a:pPr>
              <a:r>
                <a:rPr lang="en-US" sz="1412" dirty="0">
                  <a:solidFill>
                    <a:srgbClr val="1F497D">
                      <a:lumMod val="20000"/>
                      <a:lumOff val="80000"/>
                    </a:srgbClr>
                  </a:solidFill>
                  <a:latin typeface="Lato Black"/>
                </a:rPr>
                <a:t>SOCIAL</a:t>
              </a:r>
              <a:endParaRPr lang="en-US" sz="1588" dirty="0">
                <a:solidFill>
                  <a:srgbClr val="1F497D">
                    <a:lumMod val="20000"/>
                    <a:lumOff val="80000"/>
                  </a:srgbClr>
                </a:solidFill>
                <a:latin typeface="Lato Black"/>
              </a:endParaRPr>
            </a:p>
            <a:p>
              <a:pPr marL="407636" defTabSz="403433">
                <a:lnSpc>
                  <a:spcPct val="90000"/>
                </a:lnSpc>
                <a:spcAft>
                  <a:spcPts val="1059"/>
                </a:spcAft>
              </a:pPr>
              <a:r>
                <a:rPr lang="en-US" sz="971" dirty="0">
                  <a:solidFill>
                    <a:prstClr val="white"/>
                  </a:solidFill>
                  <a:latin typeface="Lato"/>
                  <a:hlinkClick r:id="rId6"/>
                </a:rPr>
                <a:t>https://www.linkedin.com/in/jose-anilto-dos-anjos-75632952/</a:t>
              </a:r>
              <a:endParaRPr lang="en-US" sz="971" dirty="0">
                <a:solidFill>
                  <a:prstClr val="white"/>
                </a:solidFill>
                <a:latin typeface="Lato"/>
              </a:endParaRPr>
            </a:p>
            <a:p>
              <a:pPr marL="407636" defTabSz="403433">
                <a:lnSpc>
                  <a:spcPct val="90000"/>
                </a:lnSpc>
                <a:spcAft>
                  <a:spcPts val="1059"/>
                </a:spcAft>
              </a:pPr>
              <a:r>
                <a:rPr lang="en-US" sz="971" dirty="0">
                  <a:solidFill>
                    <a:prstClr val="white"/>
                  </a:solidFill>
                  <a:latin typeface="Lato"/>
                  <a:hlinkClick r:id="rId7"/>
                </a:rPr>
                <a:t>https://www.facebook.com/joseanilto/</a:t>
              </a:r>
              <a:endParaRPr lang="en-US" sz="971" dirty="0">
                <a:solidFill>
                  <a:prstClr val="white"/>
                </a:solidFill>
                <a:latin typeface="Lato"/>
              </a:endParaRPr>
            </a:p>
            <a:p>
              <a:pPr marL="407636" defTabSz="403433">
                <a:lnSpc>
                  <a:spcPct val="90000"/>
                </a:lnSpc>
                <a:spcAft>
                  <a:spcPts val="1059"/>
                </a:spcAft>
              </a:pPr>
              <a:r>
                <a:rPr lang="en-US" sz="971" dirty="0">
                  <a:solidFill>
                    <a:srgbClr val="00B0F0"/>
                  </a:solidFill>
                  <a:latin typeface="Lato"/>
                  <a:hlinkClick r:id="rId8">
                    <a:extLst>
                      <a:ext uri="{A12FA001-AC4F-418D-AE19-62706E023703}">
                        <ahyp:hlinkClr xmlns:ahyp="http://schemas.microsoft.com/office/drawing/2018/hyperlinkcolor" val="tx"/>
                      </a:ext>
                    </a:extLst>
                  </a:hlinkClick>
                </a:rPr>
                <a:t>https://chat.whatsapp.com/LbxHz2CsSMVF78hdGu4ZLb</a:t>
              </a:r>
              <a:endParaRPr lang="en-US" sz="971" dirty="0">
                <a:solidFill>
                  <a:srgbClr val="00B0F0"/>
                </a:solidFill>
                <a:latin typeface="Lato"/>
              </a:endParaRPr>
            </a:p>
            <a:p>
              <a:pPr marL="407636" defTabSz="403433">
                <a:lnSpc>
                  <a:spcPct val="90000"/>
                </a:lnSpc>
                <a:spcAft>
                  <a:spcPts val="1059"/>
                </a:spcAft>
              </a:pPr>
              <a:endParaRPr lang="en-US" sz="971" dirty="0">
                <a:solidFill>
                  <a:prstClr val="white"/>
                </a:solidFill>
                <a:latin typeface="Lato"/>
              </a:endParaRPr>
            </a:p>
          </p:txBody>
        </p:sp>
        <p:sp>
          <p:nvSpPr>
            <p:cNvPr id="22" name="Shape 692"/>
            <p:cNvSpPr>
              <a:spLocks noChangeAspect="1"/>
            </p:cNvSpPr>
            <p:nvPr/>
          </p:nvSpPr>
          <p:spPr>
            <a:xfrm>
              <a:off x="1177972" y="4045429"/>
              <a:ext cx="150499" cy="149347"/>
            </a:xfrm>
            <a:custGeom>
              <a:avLst/>
              <a:gdLst/>
              <a:ahLst/>
              <a:cxnLst>
                <a:cxn ang="0">
                  <a:pos x="wd2" y="hd2"/>
                </a:cxn>
                <a:cxn ang="5400000">
                  <a:pos x="wd2" y="hd2"/>
                </a:cxn>
                <a:cxn ang="10800000">
                  <a:pos x="wd2" y="hd2"/>
                </a:cxn>
                <a:cxn ang="16200000">
                  <a:pos x="wd2" y="hd2"/>
                </a:cxn>
              </a:cxnLst>
              <a:rect l="0" t="0" r="r" b="b"/>
              <a:pathLst>
                <a:path w="21330" h="21600" extrusionOk="0">
                  <a:moveTo>
                    <a:pt x="2769" y="0"/>
                  </a:moveTo>
                  <a:cubicBezTo>
                    <a:pt x="2061" y="0"/>
                    <a:pt x="1353" y="275"/>
                    <a:pt x="812" y="827"/>
                  </a:cubicBezTo>
                  <a:cubicBezTo>
                    <a:pt x="-270" y="1931"/>
                    <a:pt x="-270" y="3722"/>
                    <a:pt x="812" y="4826"/>
                  </a:cubicBezTo>
                  <a:cubicBezTo>
                    <a:pt x="1894" y="5930"/>
                    <a:pt x="3647" y="5930"/>
                    <a:pt x="4729" y="4826"/>
                  </a:cubicBezTo>
                  <a:cubicBezTo>
                    <a:pt x="5811" y="3722"/>
                    <a:pt x="5811" y="1931"/>
                    <a:pt x="4729" y="827"/>
                  </a:cubicBezTo>
                  <a:cubicBezTo>
                    <a:pt x="4188" y="275"/>
                    <a:pt x="3478" y="0"/>
                    <a:pt x="2769" y="0"/>
                  </a:cubicBezTo>
                  <a:close/>
                  <a:moveTo>
                    <a:pt x="16460" y="6562"/>
                  </a:moveTo>
                  <a:cubicBezTo>
                    <a:pt x="16305" y="6557"/>
                    <a:pt x="16150" y="6557"/>
                    <a:pt x="15993" y="6564"/>
                  </a:cubicBezTo>
                  <a:cubicBezTo>
                    <a:pt x="14502" y="6630"/>
                    <a:pt x="13099" y="7273"/>
                    <a:pt x="12051" y="8346"/>
                  </a:cubicBezTo>
                  <a:lnTo>
                    <a:pt x="12051" y="7176"/>
                  </a:lnTo>
                  <a:lnTo>
                    <a:pt x="7667" y="7176"/>
                  </a:lnTo>
                  <a:lnTo>
                    <a:pt x="7667" y="21600"/>
                  </a:lnTo>
                  <a:lnTo>
                    <a:pt x="12051" y="21600"/>
                  </a:lnTo>
                  <a:lnTo>
                    <a:pt x="12051" y="13252"/>
                  </a:lnTo>
                  <a:cubicBezTo>
                    <a:pt x="12216" y="11931"/>
                    <a:pt x="13333" y="10951"/>
                    <a:pt x="14638" y="10982"/>
                  </a:cubicBezTo>
                  <a:cubicBezTo>
                    <a:pt x="15699" y="11008"/>
                    <a:pt x="16627" y="11720"/>
                    <a:pt x="16946" y="12753"/>
                  </a:cubicBezTo>
                  <a:lnTo>
                    <a:pt x="16946" y="21600"/>
                  </a:lnTo>
                  <a:lnTo>
                    <a:pt x="21330" y="21600"/>
                  </a:lnTo>
                  <a:lnTo>
                    <a:pt x="21330" y="13024"/>
                  </a:lnTo>
                  <a:lnTo>
                    <a:pt x="21330" y="12713"/>
                  </a:lnTo>
                  <a:lnTo>
                    <a:pt x="21328" y="12713"/>
                  </a:lnTo>
                  <a:lnTo>
                    <a:pt x="21318" y="10385"/>
                  </a:lnTo>
                  <a:cubicBezTo>
                    <a:pt x="21027" y="9219"/>
                    <a:pt x="20344" y="8231"/>
                    <a:pt x="19428" y="7560"/>
                  </a:cubicBezTo>
                  <a:cubicBezTo>
                    <a:pt x="18577" y="6937"/>
                    <a:pt x="17544" y="6600"/>
                    <a:pt x="16460" y="6562"/>
                  </a:cubicBezTo>
                  <a:close/>
                  <a:moveTo>
                    <a:pt x="615" y="7176"/>
                  </a:moveTo>
                  <a:lnTo>
                    <a:pt x="615" y="21600"/>
                  </a:lnTo>
                  <a:lnTo>
                    <a:pt x="4999" y="21600"/>
                  </a:lnTo>
                  <a:lnTo>
                    <a:pt x="4999" y="7176"/>
                  </a:lnTo>
                  <a:lnTo>
                    <a:pt x="615" y="7176"/>
                  </a:lnTo>
                  <a:close/>
                </a:path>
              </a:pathLst>
            </a:custGeom>
            <a:solidFill>
              <a:schemeClr val="bg1"/>
            </a:solidFill>
            <a:ln w="12700">
              <a:miter lim="400000"/>
            </a:ln>
          </p:spPr>
          <p:txBody>
            <a:bodyPr lIns="63033" tIns="63033" rIns="63033" bIns="63033" anchor="ctr"/>
            <a:lstStyle/>
            <a:p>
              <a:pPr defTabSz="403433">
                <a:defRPr sz="3200">
                  <a:solidFill>
                    <a:srgbClr val="FFFFFF"/>
                  </a:solidFill>
                  <a:latin typeface="+mn-lt"/>
                  <a:ea typeface="+mn-ea"/>
                  <a:cs typeface="+mn-cs"/>
                  <a:sym typeface="Helvetica Light"/>
                </a:defRPr>
              </a:pPr>
              <a:endParaRPr sz="2824">
                <a:solidFill>
                  <a:srgbClr val="FFFFFF"/>
                </a:solidFill>
                <a:latin typeface="Lato"/>
                <a:sym typeface="Helvetica Light"/>
              </a:endParaRPr>
            </a:p>
          </p:txBody>
        </p:sp>
      </p:grpSp>
      <p:sp>
        <p:nvSpPr>
          <p:cNvPr id="31" name="TextBox 30"/>
          <p:cNvSpPr txBox="1"/>
          <p:nvPr/>
        </p:nvSpPr>
        <p:spPr>
          <a:xfrm>
            <a:off x="3210393" y="425597"/>
            <a:ext cx="2510118" cy="515978"/>
          </a:xfrm>
          <a:prstGeom prst="rect">
            <a:avLst/>
          </a:prstGeom>
          <a:noFill/>
        </p:spPr>
        <p:txBody>
          <a:bodyPr wrap="square" rtlCol="0">
            <a:normAutofit/>
          </a:bodyPr>
          <a:lstStyle/>
          <a:p>
            <a:pPr defTabSz="403433"/>
            <a:r>
              <a:rPr lang="en-US" sz="1765" dirty="0">
                <a:solidFill>
                  <a:srgbClr val="15395F"/>
                </a:solidFill>
                <a:latin typeface="Lato Black"/>
              </a:rPr>
              <a:t>LATTES: </a:t>
            </a:r>
          </a:p>
        </p:txBody>
      </p:sp>
      <p:pic>
        <p:nvPicPr>
          <p:cNvPr id="39" name="Imagem 38">
            <a:extLst>
              <a:ext uri="{FF2B5EF4-FFF2-40B4-BE49-F238E27FC236}">
                <a16:creationId xmlns:a16="http://schemas.microsoft.com/office/drawing/2014/main" id="{519B5C78-8F9D-4948-A9E4-3CEDB0C7B807}"/>
              </a:ext>
            </a:extLst>
          </p:cNvPr>
          <p:cNvPicPr>
            <a:picLocks noChangeAspect="1"/>
          </p:cNvPicPr>
          <p:nvPr/>
        </p:nvPicPr>
        <p:blipFill>
          <a:blip r:embed="rId9"/>
          <a:stretch>
            <a:fillRect/>
          </a:stretch>
        </p:blipFill>
        <p:spPr>
          <a:xfrm>
            <a:off x="6013697" y="3389372"/>
            <a:ext cx="164606" cy="79255"/>
          </a:xfrm>
          <a:prstGeom prst="rect">
            <a:avLst/>
          </a:prstGeom>
        </p:spPr>
      </p:pic>
      <p:sp>
        <p:nvSpPr>
          <p:cNvPr id="80" name="Shape 313">
            <a:extLst>
              <a:ext uri="{FF2B5EF4-FFF2-40B4-BE49-F238E27FC236}">
                <a16:creationId xmlns:a16="http://schemas.microsoft.com/office/drawing/2014/main" id="{EC98FF3B-CEEF-49BA-B7C3-59DCFC3CC947}"/>
              </a:ext>
            </a:extLst>
          </p:cNvPr>
          <p:cNvSpPr>
            <a:spLocks noChangeAspect="1"/>
          </p:cNvSpPr>
          <p:nvPr/>
        </p:nvSpPr>
        <p:spPr>
          <a:xfrm>
            <a:off x="315260" y="4260333"/>
            <a:ext cx="167884" cy="77506"/>
          </a:xfrm>
          <a:custGeom>
            <a:avLst/>
            <a:gdLst/>
            <a:ahLst/>
            <a:cxnLst>
              <a:cxn ang="0">
                <a:pos x="wd2" y="hd2"/>
              </a:cxn>
              <a:cxn ang="5400000">
                <a:pos x="wd2" y="hd2"/>
              </a:cxn>
              <a:cxn ang="10800000">
                <a:pos x="wd2" y="hd2"/>
              </a:cxn>
              <a:cxn ang="16200000">
                <a:pos x="wd2" y="hd2"/>
              </a:cxn>
            </a:cxnLst>
            <a:rect l="0" t="0" r="r" b="b"/>
            <a:pathLst>
              <a:path w="21600" h="21600" extrusionOk="0">
                <a:moveTo>
                  <a:pt x="4607" y="0"/>
                </a:moveTo>
                <a:lnTo>
                  <a:pt x="12251" y="16568"/>
                </a:lnTo>
                <a:cubicBezTo>
                  <a:pt x="12714" y="17569"/>
                  <a:pt x="13463" y="17569"/>
                  <a:pt x="13925" y="16568"/>
                </a:cubicBezTo>
                <a:lnTo>
                  <a:pt x="21574" y="0"/>
                </a:lnTo>
                <a:lnTo>
                  <a:pt x="4607" y="0"/>
                </a:lnTo>
                <a:close/>
                <a:moveTo>
                  <a:pt x="4576" y="897"/>
                </a:moveTo>
                <a:lnTo>
                  <a:pt x="4576" y="20807"/>
                </a:lnTo>
                <a:lnTo>
                  <a:pt x="9240" y="10847"/>
                </a:lnTo>
                <a:lnTo>
                  <a:pt x="4576" y="897"/>
                </a:lnTo>
                <a:close/>
                <a:moveTo>
                  <a:pt x="21600" y="897"/>
                </a:moveTo>
                <a:lnTo>
                  <a:pt x="16932" y="10847"/>
                </a:lnTo>
                <a:lnTo>
                  <a:pt x="21600" y="20807"/>
                </a:lnTo>
                <a:lnTo>
                  <a:pt x="21600" y="897"/>
                </a:lnTo>
                <a:close/>
                <a:moveTo>
                  <a:pt x="52" y="3644"/>
                </a:moveTo>
                <a:lnTo>
                  <a:pt x="52" y="5098"/>
                </a:lnTo>
                <a:lnTo>
                  <a:pt x="3548" y="5098"/>
                </a:lnTo>
                <a:lnTo>
                  <a:pt x="3548" y="3644"/>
                </a:lnTo>
                <a:lnTo>
                  <a:pt x="52" y="3644"/>
                </a:lnTo>
                <a:close/>
                <a:moveTo>
                  <a:pt x="0" y="7930"/>
                </a:moveTo>
                <a:lnTo>
                  <a:pt x="0" y="9384"/>
                </a:lnTo>
                <a:lnTo>
                  <a:pt x="3495" y="9384"/>
                </a:lnTo>
                <a:lnTo>
                  <a:pt x="3495" y="7930"/>
                </a:lnTo>
                <a:lnTo>
                  <a:pt x="0" y="7930"/>
                </a:lnTo>
                <a:close/>
                <a:moveTo>
                  <a:pt x="9418" y="11121"/>
                </a:moveTo>
                <a:lnTo>
                  <a:pt x="4585" y="21600"/>
                </a:lnTo>
                <a:lnTo>
                  <a:pt x="21552" y="21600"/>
                </a:lnTo>
                <a:lnTo>
                  <a:pt x="16740" y="11178"/>
                </a:lnTo>
                <a:lnTo>
                  <a:pt x="13925" y="17267"/>
                </a:lnTo>
                <a:cubicBezTo>
                  <a:pt x="13463" y="18268"/>
                  <a:pt x="12714" y="18268"/>
                  <a:pt x="12251" y="17267"/>
                </a:cubicBezTo>
                <a:lnTo>
                  <a:pt x="9418" y="11121"/>
                </a:lnTo>
                <a:close/>
                <a:moveTo>
                  <a:pt x="0" y="12207"/>
                </a:moveTo>
                <a:lnTo>
                  <a:pt x="0" y="13670"/>
                </a:lnTo>
                <a:lnTo>
                  <a:pt x="3495" y="13670"/>
                </a:lnTo>
                <a:lnTo>
                  <a:pt x="3495" y="12207"/>
                </a:lnTo>
                <a:lnTo>
                  <a:pt x="0" y="12207"/>
                </a:lnTo>
                <a:close/>
                <a:moveTo>
                  <a:pt x="0" y="16493"/>
                </a:moveTo>
                <a:lnTo>
                  <a:pt x="0" y="17947"/>
                </a:lnTo>
                <a:lnTo>
                  <a:pt x="3495" y="17947"/>
                </a:lnTo>
                <a:lnTo>
                  <a:pt x="3495" y="16493"/>
                </a:lnTo>
                <a:lnTo>
                  <a:pt x="0" y="16493"/>
                </a:lnTo>
                <a:close/>
              </a:path>
            </a:pathLst>
          </a:custGeom>
          <a:solidFill>
            <a:schemeClr val="bg1"/>
          </a:solidFill>
          <a:ln w="12700">
            <a:miter lim="400000"/>
          </a:ln>
        </p:spPr>
        <p:txBody>
          <a:bodyPr lIns="63033" tIns="63033" rIns="63033" bIns="63033" anchor="ctr"/>
          <a:lstStyle/>
          <a:p>
            <a:pPr defTabSz="403433">
              <a:defRPr sz="3200">
                <a:solidFill>
                  <a:srgbClr val="FFFFFF"/>
                </a:solidFill>
                <a:latin typeface="+mn-lt"/>
                <a:ea typeface="+mn-ea"/>
                <a:cs typeface="+mn-cs"/>
                <a:sym typeface="Helvetica Light"/>
              </a:defRPr>
            </a:pPr>
            <a:endParaRPr sz="2824">
              <a:solidFill>
                <a:srgbClr val="FFFFFF"/>
              </a:solidFill>
              <a:latin typeface="Lato"/>
              <a:sym typeface="Helvetica Light"/>
            </a:endParaRPr>
          </a:p>
        </p:txBody>
      </p:sp>
      <p:pic>
        <p:nvPicPr>
          <p:cNvPr id="48" name="Imagem 47" descr="Ícone&#10;&#10;Descrição gerada automaticamente">
            <a:extLst>
              <a:ext uri="{FF2B5EF4-FFF2-40B4-BE49-F238E27FC236}">
                <a16:creationId xmlns:a16="http://schemas.microsoft.com/office/drawing/2014/main" id="{EF28DB23-AF79-414D-B132-C642B81C7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5554" y="5500190"/>
            <a:ext cx="209050" cy="216793"/>
          </a:xfrm>
          <a:prstGeom prst="rect">
            <a:avLst/>
          </a:prstGeom>
        </p:spPr>
      </p:pic>
      <p:pic>
        <p:nvPicPr>
          <p:cNvPr id="70" name="Imagem 69" descr="Logotipo, Ícone&#10;&#10;Descrição gerada automaticamente com confiança média">
            <a:extLst>
              <a:ext uri="{FF2B5EF4-FFF2-40B4-BE49-F238E27FC236}">
                <a16:creationId xmlns:a16="http://schemas.microsoft.com/office/drawing/2014/main" id="{347B3BFB-EE1D-4561-B1ED-5FD639A62A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2000" y="5911588"/>
            <a:ext cx="216158" cy="216793"/>
          </a:xfrm>
          <a:prstGeom prst="rect">
            <a:avLst/>
          </a:prstGeom>
        </p:spPr>
      </p:pic>
      <p:pic>
        <p:nvPicPr>
          <p:cNvPr id="73" name="Imagem 72">
            <a:extLst>
              <a:ext uri="{FF2B5EF4-FFF2-40B4-BE49-F238E27FC236}">
                <a16:creationId xmlns:a16="http://schemas.microsoft.com/office/drawing/2014/main" id="{9101876B-0E2E-4EA5-845F-BFB313B56183}"/>
              </a:ext>
            </a:extLst>
          </p:cNvPr>
          <p:cNvPicPr>
            <a:picLocks noChangeAspect="1"/>
          </p:cNvPicPr>
          <p:nvPr/>
        </p:nvPicPr>
        <p:blipFill>
          <a:blip r:embed="rId12"/>
          <a:stretch>
            <a:fillRect/>
          </a:stretch>
        </p:blipFill>
        <p:spPr>
          <a:xfrm>
            <a:off x="870034" y="10557"/>
            <a:ext cx="819927" cy="1032266"/>
          </a:xfrm>
          <a:prstGeom prst="rect">
            <a:avLst/>
          </a:prstGeom>
        </p:spPr>
      </p:pic>
      <p:sp>
        <p:nvSpPr>
          <p:cNvPr id="96" name="CaixaDeTexto 95">
            <a:extLst>
              <a:ext uri="{FF2B5EF4-FFF2-40B4-BE49-F238E27FC236}">
                <a16:creationId xmlns:a16="http://schemas.microsoft.com/office/drawing/2014/main" id="{7873097A-92E6-4B51-A67D-9B05D06517E7}"/>
              </a:ext>
            </a:extLst>
          </p:cNvPr>
          <p:cNvSpPr txBox="1"/>
          <p:nvPr/>
        </p:nvSpPr>
        <p:spPr>
          <a:xfrm>
            <a:off x="4777182" y="425597"/>
            <a:ext cx="5717229" cy="600164"/>
          </a:xfrm>
          <a:prstGeom prst="rect">
            <a:avLst/>
          </a:prstGeom>
          <a:noFill/>
        </p:spPr>
        <p:txBody>
          <a:bodyPr wrap="square">
            <a:spAutoFit/>
          </a:bodyPr>
          <a:lstStyle/>
          <a:p>
            <a:pPr algn="l"/>
            <a:r>
              <a:rPr lang="pt-BR" sz="1100" b="1" i="0" u="none" strike="noStrike" baseline="0" dirty="0">
                <a:solidFill>
                  <a:srgbClr val="326C9A"/>
                </a:solidFill>
                <a:latin typeface="Tahoma-Bold"/>
              </a:rPr>
              <a:t>Nome </a:t>
            </a:r>
            <a:r>
              <a:rPr lang="pt-BR" sz="1100" b="0" i="0" u="none" strike="noStrike" baseline="0" dirty="0">
                <a:solidFill>
                  <a:srgbClr val="326C9A"/>
                </a:solidFill>
                <a:latin typeface="Tahoma" panose="020B0604030504040204" pitchFamily="34" charset="0"/>
              </a:rPr>
              <a:t>José Anilto dos Anjos</a:t>
            </a:r>
          </a:p>
          <a:p>
            <a:pPr algn="l"/>
            <a:r>
              <a:rPr lang="pt-BR" sz="1100" b="1" i="0" u="none" strike="noStrike" baseline="0" dirty="0">
                <a:solidFill>
                  <a:srgbClr val="326C9A"/>
                </a:solidFill>
                <a:latin typeface="Tahoma-Bold"/>
              </a:rPr>
              <a:t>Nome em citações bibliográficas </a:t>
            </a:r>
            <a:r>
              <a:rPr lang="pt-BR" sz="1100" b="0" i="0" u="none" strike="noStrike" baseline="0" dirty="0">
                <a:solidFill>
                  <a:srgbClr val="326C9A"/>
                </a:solidFill>
                <a:latin typeface="Tahoma" panose="020B0604030504040204" pitchFamily="34" charset="0"/>
              </a:rPr>
              <a:t>ANJOS, J. A.</a:t>
            </a:r>
          </a:p>
          <a:p>
            <a:pPr algn="l"/>
            <a:r>
              <a:rPr lang="nb-NO" sz="1100" b="1" i="0" u="none" strike="noStrike" baseline="0" dirty="0">
                <a:solidFill>
                  <a:srgbClr val="326C9A"/>
                </a:solidFill>
                <a:latin typeface="Tahoma-Bold"/>
              </a:rPr>
              <a:t>Lattes iD </a:t>
            </a:r>
            <a:r>
              <a:rPr lang="nb-NO" sz="1100" b="0" i="0" u="none" strike="noStrike" baseline="0" dirty="0">
                <a:solidFill>
                  <a:srgbClr val="326C9A"/>
                </a:solidFill>
                <a:latin typeface="Tahoma" panose="020B0604030504040204" pitchFamily="34" charset="0"/>
              </a:rPr>
              <a:t>http://lattes.cnpq.br/1328319569036819</a:t>
            </a:r>
            <a:endParaRPr lang="pt-BR" sz="1100" dirty="0"/>
          </a:p>
        </p:txBody>
      </p:sp>
      <p:sp>
        <p:nvSpPr>
          <p:cNvPr id="107" name="CaixaDeTexto 106">
            <a:extLst>
              <a:ext uri="{FF2B5EF4-FFF2-40B4-BE49-F238E27FC236}">
                <a16:creationId xmlns:a16="http://schemas.microsoft.com/office/drawing/2014/main" id="{ED4BCC92-77FD-4F43-A0A3-1FB27E46FCF1}"/>
              </a:ext>
            </a:extLst>
          </p:cNvPr>
          <p:cNvSpPr txBox="1"/>
          <p:nvPr/>
        </p:nvSpPr>
        <p:spPr>
          <a:xfrm>
            <a:off x="4777182" y="1239945"/>
            <a:ext cx="7446783" cy="5478423"/>
          </a:xfrm>
          <a:prstGeom prst="rect">
            <a:avLst/>
          </a:prstGeom>
          <a:noFill/>
        </p:spPr>
        <p:txBody>
          <a:bodyPr wrap="square">
            <a:spAutoFit/>
          </a:bodyPr>
          <a:lstStyle/>
          <a:p>
            <a:pPr algn="l"/>
            <a:r>
              <a:rPr lang="pt-BR" sz="1000" b="1" i="0" u="none" strike="noStrike" baseline="0" dirty="0">
                <a:solidFill>
                  <a:srgbClr val="326C9A"/>
                </a:solidFill>
                <a:latin typeface="Tahoma-Bold"/>
              </a:rPr>
              <a:t>2019 - 2020 </a:t>
            </a:r>
            <a:r>
              <a:rPr lang="pt-BR" sz="1000" b="0" i="0" u="none" strike="noStrike" baseline="0" dirty="0">
                <a:solidFill>
                  <a:srgbClr val="326C9A"/>
                </a:solidFill>
                <a:latin typeface="Tahoma" panose="020B0604030504040204" pitchFamily="34" charset="0"/>
              </a:rPr>
              <a:t>Especialização em Educação especial com ênfase em deficiência intelectual, física e</a:t>
            </a:r>
          </a:p>
          <a:p>
            <a:pPr algn="l"/>
            <a:r>
              <a:rPr lang="pt-BR" sz="1000" b="0" i="0" u="none" strike="noStrike" baseline="0" dirty="0">
                <a:solidFill>
                  <a:srgbClr val="326C9A"/>
                </a:solidFill>
                <a:latin typeface="Tahoma" panose="020B0604030504040204" pitchFamily="34" charset="0"/>
              </a:rPr>
              <a:t>motora. (Carga Horária: 769h).</a:t>
            </a:r>
          </a:p>
          <a:p>
            <a:pPr algn="l"/>
            <a:r>
              <a:rPr lang="pt-BR" sz="1000" b="0" i="0" u="none" strike="noStrike" baseline="0" dirty="0">
                <a:solidFill>
                  <a:srgbClr val="326C9A"/>
                </a:solidFill>
                <a:latin typeface="Tahoma" panose="020B0604030504040204" pitchFamily="34" charset="0"/>
              </a:rPr>
              <a:t>Faculdade de Educação São Luís, FESL, Brasil.</a:t>
            </a:r>
          </a:p>
          <a:p>
            <a:pPr algn="l"/>
            <a:r>
              <a:rPr lang="pt-BR" sz="1000" b="0" i="0" u="none" strike="noStrike" baseline="0" dirty="0">
                <a:solidFill>
                  <a:srgbClr val="326C9A"/>
                </a:solidFill>
                <a:latin typeface="Tahoma" panose="020B0604030504040204" pitchFamily="34" charset="0"/>
              </a:rPr>
              <a:t>Título: dispensado.</a:t>
            </a:r>
          </a:p>
          <a:p>
            <a:pPr algn="l"/>
            <a:endParaRPr lang="pt-BR" sz="1000" b="0" i="0" u="none" strike="noStrike" baseline="0" dirty="0">
              <a:solidFill>
                <a:srgbClr val="326C9A"/>
              </a:solidFill>
              <a:latin typeface="Tahoma" panose="020B0604030504040204" pitchFamily="34" charset="0"/>
            </a:endParaRPr>
          </a:p>
          <a:p>
            <a:pPr algn="l"/>
            <a:r>
              <a:rPr lang="pt-BR" sz="1000" b="1" i="0" u="none" strike="noStrike" baseline="0" dirty="0">
                <a:solidFill>
                  <a:srgbClr val="326C9A"/>
                </a:solidFill>
                <a:latin typeface="Tahoma-Bold"/>
              </a:rPr>
              <a:t>2018 - 2019 </a:t>
            </a:r>
            <a:r>
              <a:rPr lang="pt-BR" sz="1000" b="0" i="0" u="none" strike="noStrike" baseline="0" dirty="0">
                <a:solidFill>
                  <a:srgbClr val="326C9A"/>
                </a:solidFill>
                <a:latin typeface="Tahoma" panose="020B0604030504040204" pitchFamily="34" charset="0"/>
              </a:rPr>
              <a:t>Especialização em MBA Gestão Pública. (Carga Horária: 487h).</a:t>
            </a:r>
          </a:p>
          <a:p>
            <a:pPr algn="l"/>
            <a:r>
              <a:rPr lang="pt-BR" sz="1000" b="0" i="0" u="none" strike="noStrike" baseline="0" dirty="0">
                <a:solidFill>
                  <a:srgbClr val="326C9A"/>
                </a:solidFill>
                <a:latin typeface="Tahoma" panose="020B0604030504040204" pitchFamily="34" charset="0"/>
              </a:rPr>
              <a:t>Faculdade São Luiz de Jaboticabal, FSL, Brasil.</a:t>
            </a:r>
          </a:p>
          <a:p>
            <a:pPr algn="l"/>
            <a:r>
              <a:rPr lang="pt-BR" sz="1000" b="0" i="0" u="none" strike="noStrike" baseline="0" dirty="0">
                <a:solidFill>
                  <a:srgbClr val="326C9A"/>
                </a:solidFill>
                <a:latin typeface="Tahoma" panose="020B0604030504040204" pitchFamily="34" charset="0"/>
              </a:rPr>
              <a:t>Título: Dispensado.</a:t>
            </a:r>
          </a:p>
          <a:p>
            <a:pPr algn="l"/>
            <a:endParaRPr lang="pt-BR" sz="1000" b="0" i="0" u="none" strike="noStrike" baseline="0" dirty="0">
              <a:solidFill>
                <a:srgbClr val="326C9A"/>
              </a:solidFill>
              <a:latin typeface="Tahoma" panose="020B0604030504040204" pitchFamily="34" charset="0"/>
            </a:endParaRPr>
          </a:p>
          <a:p>
            <a:pPr algn="l"/>
            <a:r>
              <a:rPr lang="pt-BR" sz="1000" b="1" i="0" u="none" strike="noStrike" baseline="0" dirty="0">
                <a:solidFill>
                  <a:srgbClr val="326C9A"/>
                </a:solidFill>
                <a:latin typeface="Tahoma-Bold"/>
              </a:rPr>
              <a:t>2018 - 2018 </a:t>
            </a:r>
            <a:r>
              <a:rPr lang="pt-BR" sz="1000" b="0" i="0" u="none" strike="noStrike" baseline="0" dirty="0">
                <a:solidFill>
                  <a:srgbClr val="326C9A"/>
                </a:solidFill>
                <a:latin typeface="Tahoma" panose="020B0604030504040204" pitchFamily="34" charset="0"/>
              </a:rPr>
              <a:t>Especialização em Latu Sensu em Literatura Contemporânea. (Carga Horária: 420h).</a:t>
            </a:r>
          </a:p>
          <a:p>
            <a:pPr algn="l"/>
            <a:r>
              <a:rPr lang="pt-BR" sz="1000" b="0" i="0" u="none" strike="noStrike" baseline="0" dirty="0">
                <a:solidFill>
                  <a:srgbClr val="326C9A"/>
                </a:solidFill>
                <a:latin typeface="Tahoma" panose="020B0604030504040204" pitchFamily="34" charset="0"/>
              </a:rPr>
              <a:t>Faculdade São Luiz de Jaboticabal, FSL, Brasil.</a:t>
            </a:r>
          </a:p>
          <a:p>
            <a:pPr algn="l"/>
            <a:r>
              <a:rPr lang="pt-BR" sz="1000" b="0" i="0" u="none" strike="noStrike" baseline="0" dirty="0">
                <a:solidFill>
                  <a:srgbClr val="326C9A"/>
                </a:solidFill>
                <a:latin typeface="Tahoma" panose="020B0604030504040204" pitchFamily="34" charset="0"/>
              </a:rPr>
              <a:t>Título: A Escrita Regionalista Sobrevive.</a:t>
            </a:r>
          </a:p>
          <a:p>
            <a:pPr algn="l"/>
            <a:r>
              <a:rPr lang="pt-BR" sz="1000" b="0" i="0" u="none" strike="noStrike" baseline="0" dirty="0">
                <a:solidFill>
                  <a:srgbClr val="326C9A"/>
                </a:solidFill>
                <a:latin typeface="Tahoma" panose="020B0604030504040204" pitchFamily="34" charset="0"/>
              </a:rPr>
              <a:t>Orientador: Lucia Helena Vasques.</a:t>
            </a:r>
          </a:p>
          <a:p>
            <a:pPr algn="l"/>
            <a:endParaRPr lang="pt-BR" sz="1000" b="0" i="0" u="none" strike="noStrike" baseline="0" dirty="0">
              <a:solidFill>
                <a:srgbClr val="326C9A"/>
              </a:solidFill>
              <a:latin typeface="Tahoma" panose="020B0604030504040204" pitchFamily="34" charset="0"/>
            </a:endParaRPr>
          </a:p>
          <a:p>
            <a:pPr algn="l"/>
            <a:r>
              <a:rPr lang="pt-BR" sz="1000" b="1" i="0" u="none" strike="noStrike" baseline="0" dirty="0">
                <a:solidFill>
                  <a:srgbClr val="326C9A"/>
                </a:solidFill>
                <a:latin typeface="Tahoma-Bold"/>
              </a:rPr>
              <a:t>2017 - 2018 </a:t>
            </a:r>
            <a:r>
              <a:rPr lang="pt-BR" sz="1000" b="0" i="0" u="none" strike="noStrike" baseline="0" dirty="0">
                <a:solidFill>
                  <a:srgbClr val="326C9A"/>
                </a:solidFill>
                <a:latin typeface="Tahoma" panose="020B0604030504040204" pitchFamily="34" charset="0"/>
              </a:rPr>
              <a:t>Especialização em Docência do Ensino Superior. (Carga Horária: 440h).</a:t>
            </a:r>
          </a:p>
          <a:p>
            <a:pPr algn="l"/>
            <a:r>
              <a:rPr lang="pt-BR" sz="1000" b="0" i="0" u="none" strike="noStrike" baseline="0" dirty="0">
                <a:solidFill>
                  <a:srgbClr val="326C9A"/>
                </a:solidFill>
                <a:latin typeface="Tahoma" panose="020B0604030504040204" pitchFamily="34" charset="0"/>
              </a:rPr>
              <a:t>Universidade Anhanguera - </a:t>
            </a:r>
            <a:r>
              <a:rPr lang="pt-BR" sz="1000" b="0" i="0" u="none" strike="noStrike" baseline="0" dirty="0" err="1">
                <a:solidFill>
                  <a:srgbClr val="326C9A"/>
                </a:solidFill>
                <a:latin typeface="Tahoma" panose="020B0604030504040204" pitchFamily="34" charset="0"/>
              </a:rPr>
              <a:t>Uniderp</a:t>
            </a:r>
            <a:r>
              <a:rPr lang="pt-BR" sz="1000" b="0" i="0" u="none" strike="noStrike" baseline="0" dirty="0">
                <a:solidFill>
                  <a:srgbClr val="326C9A"/>
                </a:solidFill>
                <a:latin typeface="Tahoma" panose="020B0604030504040204" pitchFamily="34" charset="0"/>
              </a:rPr>
              <a:t>, UNIDERP, Brasil.</a:t>
            </a:r>
          </a:p>
          <a:p>
            <a:pPr algn="l"/>
            <a:r>
              <a:rPr lang="pt-BR" sz="1000" b="0" i="0" u="none" strike="noStrike" baseline="0" dirty="0">
                <a:solidFill>
                  <a:srgbClr val="326C9A"/>
                </a:solidFill>
                <a:latin typeface="Tahoma" panose="020B0604030504040204" pitchFamily="34" charset="0"/>
              </a:rPr>
              <a:t>Título: O ENSINO HÍBRIDO E AS DIFICULDADES DE ADAPTAÇÃO DO PROFESSOR</a:t>
            </a:r>
          </a:p>
          <a:p>
            <a:pPr algn="l"/>
            <a:r>
              <a:rPr lang="pt-BR" sz="1000" b="0" i="0" u="none" strike="noStrike" baseline="0" dirty="0">
                <a:solidFill>
                  <a:srgbClr val="326C9A"/>
                </a:solidFill>
                <a:latin typeface="Tahoma" panose="020B0604030504040204" pitchFamily="34" charset="0"/>
              </a:rPr>
              <a:t>TRADICIONALISTA.</a:t>
            </a:r>
          </a:p>
          <a:p>
            <a:pPr algn="l"/>
            <a:r>
              <a:rPr lang="pt-BR" sz="1000" b="0" i="0" u="none" strike="noStrike" baseline="0" dirty="0">
                <a:solidFill>
                  <a:srgbClr val="326C9A"/>
                </a:solidFill>
                <a:latin typeface="Tahoma" panose="020B0604030504040204" pitchFamily="34" charset="0"/>
              </a:rPr>
              <a:t>Orientador: Dayane Cristina Guarnieri.</a:t>
            </a:r>
          </a:p>
          <a:p>
            <a:pPr algn="l"/>
            <a:endParaRPr lang="pt-BR" sz="1000" b="0" i="0" u="none" strike="noStrike" baseline="0" dirty="0">
              <a:solidFill>
                <a:srgbClr val="326C9A"/>
              </a:solidFill>
              <a:latin typeface="Tahoma" panose="020B0604030504040204" pitchFamily="34" charset="0"/>
            </a:endParaRPr>
          </a:p>
          <a:p>
            <a:pPr algn="l"/>
            <a:r>
              <a:rPr lang="pt-BR" sz="1000" b="1" i="0" u="none" strike="noStrike" baseline="0" dirty="0">
                <a:solidFill>
                  <a:srgbClr val="326C9A"/>
                </a:solidFill>
                <a:latin typeface="Tahoma-Bold"/>
              </a:rPr>
              <a:t>2017 - 2018 </a:t>
            </a:r>
            <a:r>
              <a:rPr lang="pt-BR" sz="1000" b="0" i="0" u="none" strike="noStrike" baseline="0" dirty="0">
                <a:solidFill>
                  <a:srgbClr val="326C9A"/>
                </a:solidFill>
                <a:latin typeface="Tahoma" panose="020B0604030504040204" pitchFamily="34" charset="0"/>
              </a:rPr>
              <a:t>Especialização em Latu Sensu em Cultura e Literatura. (Carga Horária: 496h).</a:t>
            </a:r>
          </a:p>
          <a:p>
            <a:pPr algn="l"/>
            <a:r>
              <a:rPr lang="pt-BR" sz="1000" b="0" i="0" u="none" strike="noStrike" baseline="0" dirty="0">
                <a:solidFill>
                  <a:srgbClr val="326C9A"/>
                </a:solidFill>
                <a:latin typeface="Tahoma" panose="020B0604030504040204" pitchFamily="34" charset="0"/>
              </a:rPr>
              <a:t>Faculdade São Luiz de Jaboticabal, FSL, Brasil.</a:t>
            </a:r>
          </a:p>
          <a:p>
            <a:pPr algn="l"/>
            <a:r>
              <a:rPr lang="pt-BR" sz="1000" b="0" i="0" u="none" strike="noStrike" baseline="0" dirty="0">
                <a:solidFill>
                  <a:srgbClr val="326C9A"/>
                </a:solidFill>
                <a:latin typeface="Tahoma" panose="020B0604030504040204" pitchFamily="34" charset="0"/>
              </a:rPr>
              <a:t>Título: </a:t>
            </a:r>
            <a:r>
              <a:rPr lang="pt-BR" sz="1000" b="0" i="0" u="none" strike="noStrike" baseline="0" dirty="0" err="1">
                <a:solidFill>
                  <a:srgbClr val="326C9A"/>
                </a:solidFill>
                <a:latin typeface="Tahoma" panose="020B0604030504040204" pitchFamily="34" charset="0"/>
              </a:rPr>
              <a:t>Disp</a:t>
            </a:r>
            <a:r>
              <a:rPr lang="pt-BR" sz="1000" b="0" i="0" u="none" strike="noStrike" baseline="0" dirty="0">
                <a:solidFill>
                  <a:srgbClr val="326C9A"/>
                </a:solidFill>
                <a:latin typeface="Tahoma" panose="020B0604030504040204" pitchFamily="34" charset="0"/>
              </a:rPr>
              <a:t>..</a:t>
            </a:r>
          </a:p>
          <a:p>
            <a:pPr algn="l"/>
            <a:endParaRPr lang="pt-BR" sz="1000" b="0" i="0" u="none" strike="noStrike" baseline="0" dirty="0">
              <a:solidFill>
                <a:srgbClr val="326C9A"/>
              </a:solidFill>
              <a:latin typeface="Tahoma" panose="020B0604030504040204" pitchFamily="34" charset="0"/>
            </a:endParaRPr>
          </a:p>
          <a:p>
            <a:pPr algn="l"/>
            <a:r>
              <a:rPr lang="pt-BR" sz="1000" b="1" i="0" u="none" strike="noStrike" baseline="0" dirty="0">
                <a:solidFill>
                  <a:srgbClr val="326C9A"/>
                </a:solidFill>
                <a:latin typeface="Tahoma-Bold"/>
              </a:rPr>
              <a:t>2015 - 2018 </a:t>
            </a:r>
            <a:r>
              <a:rPr lang="pt-BR" sz="1000" b="0" i="0" u="none" strike="noStrike" baseline="0" dirty="0">
                <a:solidFill>
                  <a:srgbClr val="326C9A"/>
                </a:solidFill>
                <a:latin typeface="Tahoma" panose="020B0604030504040204" pitchFamily="34" charset="0"/>
              </a:rPr>
              <a:t>Graduação em Ciência da Computação.</a:t>
            </a:r>
          </a:p>
          <a:p>
            <a:pPr algn="l"/>
            <a:r>
              <a:rPr lang="pt-BR" sz="1000" b="0" i="0" u="none" strike="noStrike" baseline="0" dirty="0">
                <a:solidFill>
                  <a:srgbClr val="326C9A"/>
                </a:solidFill>
                <a:latin typeface="Tahoma" panose="020B0604030504040204" pitchFamily="34" charset="0"/>
              </a:rPr>
              <a:t>Universidade Anhanguera de São Paulo, UNIAN/SP, Brasil.</a:t>
            </a:r>
          </a:p>
          <a:p>
            <a:pPr algn="l"/>
            <a:r>
              <a:rPr lang="pt-BR" sz="1000" b="0" i="0" u="none" strike="noStrike" baseline="0" dirty="0">
                <a:solidFill>
                  <a:srgbClr val="326C9A"/>
                </a:solidFill>
                <a:latin typeface="Tahoma" panose="020B0604030504040204" pitchFamily="34" charset="0"/>
              </a:rPr>
              <a:t>Título: </a:t>
            </a:r>
            <a:r>
              <a:rPr lang="pt-BR" sz="1000" b="0" i="0" u="none" strike="noStrike" baseline="0" dirty="0" err="1">
                <a:solidFill>
                  <a:srgbClr val="326C9A"/>
                </a:solidFill>
                <a:latin typeface="Tahoma" panose="020B0604030504040204" pitchFamily="34" charset="0"/>
              </a:rPr>
              <a:t>Blockchain</a:t>
            </a:r>
            <a:r>
              <a:rPr lang="pt-BR" sz="1000" b="0" i="0" u="none" strike="noStrike" baseline="0" dirty="0">
                <a:solidFill>
                  <a:srgbClr val="326C9A"/>
                </a:solidFill>
                <a:latin typeface="Tahoma" panose="020B0604030504040204" pitchFamily="34" charset="0"/>
              </a:rPr>
              <a:t> como estratégia para minimizar fraudes eleitorais.</a:t>
            </a:r>
          </a:p>
          <a:p>
            <a:pPr algn="l"/>
            <a:r>
              <a:rPr lang="pt-BR" sz="1000" b="0" i="0" u="none" strike="noStrike" baseline="0" dirty="0">
                <a:solidFill>
                  <a:srgbClr val="326C9A"/>
                </a:solidFill>
                <a:latin typeface="Tahoma" panose="020B0604030504040204" pitchFamily="34" charset="0"/>
              </a:rPr>
              <a:t>Orientador: Claudinei </a:t>
            </a:r>
            <a:r>
              <a:rPr lang="pt-BR" sz="1000" b="0" i="0" u="none" strike="noStrike" baseline="0" dirty="0" err="1">
                <a:solidFill>
                  <a:srgbClr val="326C9A"/>
                </a:solidFill>
                <a:latin typeface="Tahoma" panose="020B0604030504040204" pitchFamily="34" charset="0"/>
              </a:rPr>
              <a:t>di</a:t>
            </a:r>
            <a:r>
              <a:rPr lang="pt-BR" sz="1000" b="0" i="0" u="none" strike="noStrike" baseline="0" dirty="0">
                <a:solidFill>
                  <a:srgbClr val="326C9A"/>
                </a:solidFill>
                <a:latin typeface="Tahoma" panose="020B0604030504040204" pitchFamily="34" charset="0"/>
              </a:rPr>
              <a:t> Nuno.</a:t>
            </a:r>
          </a:p>
          <a:p>
            <a:pPr algn="l"/>
            <a:endParaRPr lang="pt-BR" sz="1000" b="0" i="0" u="none" strike="noStrike" baseline="0" dirty="0">
              <a:solidFill>
                <a:srgbClr val="326C9A"/>
              </a:solidFill>
              <a:latin typeface="Tahoma" panose="020B0604030504040204" pitchFamily="34" charset="0"/>
            </a:endParaRPr>
          </a:p>
          <a:p>
            <a:pPr algn="l"/>
            <a:r>
              <a:rPr lang="pt-BR" sz="1000" b="1" i="0" u="none" strike="noStrike" baseline="0" dirty="0">
                <a:solidFill>
                  <a:srgbClr val="326C9A"/>
                </a:solidFill>
                <a:latin typeface="Tahoma-Bold"/>
              </a:rPr>
              <a:t>2015 - 2017 </a:t>
            </a:r>
            <a:r>
              <a:rPr lang="pt-BR" sz="1000" b="0" i="0" u="none" strike="noStrike" baseline="0" dirty="0">
                <a:solidFill>
                  <a:srgbClr val="326C9A"/>
                </a:solidFill>
                <a:latin typeface="Tahoma" panose="020B0604030504040204" pitchFamily="34" charset="0"/>
              </a:rPr>
              <a:t>Graduação em Letras - Português e Inglês.</a:t>
            </a:r>
          </a:p>
          <a:p>
            <a:pPr algn="l"/>
            <a:r>
              <a:rPr lang="pt-BR" sz="1000" b="0" i="0" u="none" strike="noStrike" baseline="0" dirty="0">
                <a:solidFill>
                  <a:srgbClr val="326C9A"/>
                </a:solidFill>
                <a:latin typeface="Tahoma" panose="020B0604030504040204" pitchFamily="34" charset="0"/>
              </a:rPr>
              <a:t>Universidade Braz Cubas, UBC, Brasil.</a:t>
            </a:r>
          </a:p>
          <a:p>
            <a:pPr algn="l"/>
            <a:endParaRPr lang="pt-BR" sz="1000" b="0" i="0" u="none" strike="noStrike" baseline="0" dirty="0">
              <a:solidFill>
                <a:srgbClr val="326C9A"/>
              </a:solidFill>
              <a:latin typeface="Tahoma" panose="020B0604030504040204" pitchFamily="34" charset="0"/>
            </a:endParaRPr>
          </a:p>
          <a:p>
            <a:pPr algn="l"/>
            <a:r>
              <a:rPr lang="pt-BR" sz="1000" b="0" i="0" u="none" strike="noStrike" baseline="0" dirty="0">
                <a:solidFill>
                  <a:srgbClr val="326C9A"/>
                </a:solidFill>
                <a:latin typeface="Tahoma" panose="020B0604030504040204" pitchFamily="34" charset="0"/>
              </a:rPr>
              <a:t>Título: A Costureira e o Cangaceiro: o regionalismo nordestino redescoberto. Orientador: Mariana Alvarenga.</a:t>
            </a:r>
          </a:p>
          <a:p>
            <a:pPr algn="l"/>
            <a:r>
              <a:rPr lang="pt-BR" sz="1000" b="1" i="0" u="none" strike="noStrike" baseline="0" dirty="0">
                <a:solidFill>
                  <a:srgbClr val="326C9A"/>
                </a:solidFill>
                <a:latin typeface="Tahoma" panose="020B0604030504040204" pitchFamily="34" charset="0"/>
              </a:rPr>
              <a:t>1982 - 1985 </a:t>
            </a:r>
            <a:r>
              <a:rPr lang="pt-BR" sz="1000" b="0" i="0" u="none" strike="noStrike" baseline="0" dirty="0">
                <a:solidFill>
                  <a:srgbClr val="326C9A"/>
                </a:solidFill>
                <a:latin typeface="Tahoma" panose="020B0604030504040204" pitchFamily="34" charset="0"/>
              </a:rPr>
              <a:t>Graduação em Ciências da Segurança e Ordem Pública.</a:t>
            </a:r>
          </a:p>
          <a:p>
            <a:pPr algn="l"/>
            <a:r>
              <a:rPr lang="pt-BR" sz="1000" b="0" i="0" u="none" strike="noStrike" baseline="0" dirty="0">
                <a:solidFill>
                  <a:srgbClr val="326C9A"/>
                </a:solidFill>
                <a:latin typeface="Tahoma" panose="020B0604030504040204" pitchFamily="34" charset="0"/>
              </a:rPr>
              <a:t>Academia de Polícia Militar do Barro Branco, APMBB, Brasil.</a:t>
            </a:r>
            <a:endParaRPr lang="pt-BR" sz="1000" dirty="0"/>
          </a:p>
        </p:txBody>
      </p:sp>
      <p:sp>
        <p:nvSpPr>
          <p:cNvPr id="108" name="TextBox 30">
            <a:extLst>
              <a:ext uri="{FF2B5EF4-FFF2-40B4-BE49-F238E27FC236}">
                <a16:creationId xmlns:a16="http://schemas.microsoft.com/office/drawing/2014/main" id="{0CEB7DA3-B20B-4766-90ED-C98056E67BB9}"/>
              </a:ext>
            </a:extLst>
          </p:cNvPr>
          <p:cNvSpPr txBox="1"/>
          <p:nvPr/>
        </p:nvSpPr>
        <p:spPr>
          <a:xfrm>
            <a:off x="3133030" y="1203611"/>
            <a:ext cx="2510118" cy="515978"/>
          </a:xfrm>
          <a:prstGeom prst="rect">
            <a:avLst/>
          </a:prstGeom>
          <a:noFill/>
        </p:spPr>
        <p:txBody>
          <a:bodyPr wrap="square" rtlCol="0">
            <a:normAutofit/>
          </a:bodyPr>
          <a:lstStyle/>
          <a:p>
            <a:pPr defTabSz="403433"/>
            <a:r>
              <a:rPr lang="en-US" sz="1765" dirty="0">
                <a:solidFill>
                  <a:srgbClr val="15395F"/>
                </a:solidFill>
                <a:latin typeface="Lato Black"/>
              </a:rPr>
              <a:t>FORMAÇÃO: </a:t>
            </a:r>
          </a:p>
        </p:txBody>
      </p:sp>
    </p:spTree>
    <p:custDataLst>
      <p:tags r:id="rId1"/>
    </p:custDataLst>
    <p:extLst>
      <p:ext uri="{BB962C8B-B14F-4D97-AF65-F5344CB8AC3E}">
        <p14:creationId xmlns:p14="http://schemas.microsoft.com/office/powerpoint/2010/main" val="46970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 y="131"/>
            <a:ext cx="2837181" cy="6858000"/>
          </a:xfrm>
          <a:prstGeom prst="rect">
            <a:avLst/>
          </a:prstGeom>
          <a:gradFill flip="none" rotWithShape="1">
            <a:gsLst>
              <a:gs pos="0">
                <a:schemeClr val="tx2">
                  <a:lumMod val="50000"/>
                </a:schemeClr>
              </a:gs>
              <a:gs pos="50000">
                <a:schemeClr val="tx2">
                  <a:lumMod val="75000"/>
                </a:schemeClr>
              </a:gs>
              <a:gs pos="100000">
                <a:schemeClr val="accent1">
                  <a:lumMod val="90000"/>
                  <a:lumOff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03433"/>
            <a:endParaRPr lang="en-US" sz="1588">
              <a:solidFill>
                <a:prstClr val="white"/>
              </a:solidFill>
              <a:latin typeface="Lato"/>
            </a:endParaRPr>
          </a:p>
        </p:txBody>
      </p:sp>
      <p:sp>
        <p:nvSpPr>
          <p:cNvPr id="6" name="TextBox 5"/>
          <p:cNvSpPr txBox="1"/>
          <p:nvPr/>
        </p:nvSpPr>
        <p:spPr>
          <a:xfrm>
            <a:off x="295849" y="1018290"/>
            <a:ext cx="1968296" cy="443310"/>
          </a:xfrm>
          <a:prstGeom prst="rect">
            <a:avLst/>
          </a:prstGeom>
          <a:noFill/>
        </p:spPr>
        <p:txBody>
          <a:bodyPr wrap="square" rtlCol="0">
            <a:normAutofit/>
          </a:bodyPr>
          <a:lstStyle/>
          <a:p>
            <a:pPr algn="ctr" defTabSz="403433"/>
            <a:r>
              <a:rPr lang="en-US" sz="2118" dirty="0">
                <a:solidFill>
                  <a:prstClr val="white"/>
                </a:solidFill>
                <a:latin typeface="Lato Light" panose="020F0302020204030203" pitchFamily="34" charset="0"/>
              </a:rPr>
              <a:t>JOSÉ</a:t>
            </a:r>
            <a:endParaRPr lang="en-US" sz="3530" dirty="0">
              <a:solidFill>
                <a:prstClr val="white"/>
              </a:solidFill>
              <a:latin typeface="Lato Light" panose="020F0302020204030203" pitchFamily="34" charset="0"/>
            </a:endParaRPr>
          </a:p>
        </p:txBody>
      </p:sp>
      <p:sp>
        <p:nvSpPr>
          <p:cNvPr id="7" name="TextBox 6"/>
          <p:cNvSpPr txBox="1"/>
          <p:nvPr/>
        </p:nvSpPr>
        <p:spPr>
          <a:xfrm>
            <a:off x="434087" y="1360781"/>
            <a:ext cx="1968296" cy="515978"/>
          </a:xfrm>
          <a:prstGeom prst="rect">
            <a:avLst/>
          </a:prstGeom>
          <a:noFill/>
        </p:spPr>
        <p:txBody>
          <a:bodyPr wrap="square" rtlCol="0">
            <a:normAutofit lnSpcReduction="10000"/>
          </a:bodyPr>
          <a:lstStyle/>
          <a:p>
            <a:pPr algn="ctr" defTabSz="403433"/>
            <a:r>
              <a:rPr lang="en-US" sz="2824" dirty="0">
                <a:solidFill>
                  <a:prstClr val="white"/>
                </a:solidFill>
                <a:latin typeface="Lato Black"/>
              </a:rPr>
              <a:t>ANILTO</a:t>
            </a:r>
            <a:endParaRPr lang="en-US" sz="3530" dirty="0">
              <a:solidFill>
                <a:prstClr val="white"/>
              </a:solidFill>
              <a:latin typeface="Lato Black"/>
            </a:endParaRPr>
          </a:p>
        </p:txBody>
      </p:sp>
      <p:cxnSp>
        <p:nvCxnSpPr>
          <p:cNvPr id="9" name="Straight Connector 8"/>
          <p:cNvCxnSpPr/>
          <p:nvPr/>
        </p:nvCxnSpPr>
        <p:spPr>
          <a:xfrm>
            <a:off x="540960" y="1876759"/>
            <a:ext cx="179983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3171" y="1909798"/>
            <a:ext cx="1968296" cy="515978"/>
          </a:xfrm>
          <a:prstGeom prst="rect">
            <a:avLst/>
          </a:prstGeom>
          <a:noFill/>
        </p:spPr>
        <p:txBody>
          <a:bodyPr wrap="square" rtlCol="0">
            <a:normAutofit/>
          </a:bodyPr>
          <a:lstStyle/>
          <a:p>
            <a:pPr algn="ctr" defTabSz="403433"/>
            <a:r>
              <a:rPr lang="en-US" sz="1059" dirty="0">
                <a:solidFill>
                  <a:srgbClr val="1F497D">
                    <a:lumMod val="20000"/>
                    <a:lumOff val="80000"/>
                  </a:srgbClr>
                </a:solidFill>
                <a:latin typeface="Lato Black"/>
              </a:rPr>
              <a:t>PROFESSOR</a:t>
            </a:r>
            <a:endParaRPr lang="en-US" sz="1412" dirty="0">
              <a:solidFill>
                <a:srgbClr val="1F497D">
                  <a:lumMod val="20000"/>
                  <a:lumOff val="80000"/>
                </a:srgbClr>
              </a:solidFill>
              <a:latin typeface="Lato Black"/>
            </a:endParaRPr>
          </a:p>
        </p:txBody>
      </p:sp>
      <p:sp>
        <p:nvSpPr>
          <p:cNvPr id="11" name="TextBox 10"/>
          <p:cNvSpPr txBox="1"/>
          <p:nvPr/>
        </p:nvSpPr>
        <p:spPr>
          <a:xfrm>
            <a:off x="140770" y="2297201"/>
            <a:ext cx="2673038" cy="764633"/>
          </a:xfrm>
          <a:prstGeom prst="rect">
            <a:avLst/>
          </a:prstGeom>
          <a:noFill/>
        </p:spPr>
        <p:txBody>
          <a:bodyPr wrap="square" rtlCol="0">
            <a:spAutoFit/>
          </a:bodyPr>
          <a:lstStyle/>
          <a:p>
            <a:pPr defTabSz="403433">
              <a:lnSpc>
                <a:spcPct val="90000"/>
              </a:lnSpc>
            </a:pPr>
            <a:r>
              <a:rPr lang="en-US" sz="971" dirty="0">
                <a:solidFill>
                  <a:prstClr val="white"/>
                </a:solidFill>
                <a:latin typeface="Lato"/>
              </a:rPr>
              <a:t>José Anilto dos Anjos, Major da Polícia </a:t>
            </a:r>
            <a:r>
              <a:rPr lang="en-US" sz="971" dirty="0" err="1">
                <a:solidFill>
                  <a:prstClr val="white"/>
                </a:solidFill>
                <a:latin typeface="Lato"/>
              </a:rPr>
              <a:t>Militar</a:t>
            </a:r>
            <a:r>
              <a:rPr lang="en-US" sz="971" dirty="0">
                <a:solidFill>
                  <a:prstClr val="white"/>
                </a:solidFill>
                <a:latin typeface="Lato"/>
              </a:rPr>
              <a:t> do Estado de São Paulo, </a:t>
            </a:r>
            <a:r>
              <a:rPr lang="en-US" sz="971" dirty="0" err="1">
                <a:solidFill>
                  <a:prstClr val="white"/>
                </a:solidFill>
                <a:latin typeface="Lato"/>
              </a:rPr>
              <a:t>Bacharel</a:t>
            </a:r>
            <a:r>
              <a:rPr lang="en-US" sz="971" dirty="0">
                <a:solidFill>
                  <a:prstClr val="white"/>
                </a:solidFill>
                <a:latin typeface="Lato"/>
              </a:rPr>
              <a:t> em </a:t>
            </a:r>
            <a:r>
              <a:rPr lang="en-US" sz="971" dirty="0" err="1">
                <a:solidFill>
                  <a:prstClr val="white"/>
                </a:solidFill>
                <a:latin typeface="Lato"/>
              </a:rPr>
              <a:t>Segurança</a:t>
            </a:r>
            <a:r>
              <a:rPr lang="en-US" sz="971" dirty="0">
                <a:solidFill>
                  <a:prstClr val="white"/>
                </a:solidFill>
                <a:latin typeface="Lato"/>
              </a:rPr>
              <a:t> e </a:t>
            </a:r>
            <a:r>
              <a:rPr lang="en-US" sz="971" dirty="0" err="1">
                <a:solidFill>
                  <a:prstClr val="white"/>
                </a:solidFill>
                <a:latin typeface="Lato"/>
              </a:rPr>
              <a:t>Ordem</a:t>
            </a:r>
            <a:r>
              <a:rPr lang="en-US" sz="971" dirty="0">
                <a:solidFill>
                  <a:prstClr val="white"/>
                </a:solidFill>
                <a:latin typeface="Lato"/>
              </a:rPr>
              <a:t> </a:t>
            </a:r>
            <a:r>
              <a:rPr lang="en-US" sz="971" dirty="0" err="1">
                <a:solidFill>
                  <a:prstClr val="white"/>
                </a:solidFill>
                <a:latin typeface="Lato"/>
              </a:rPr>
              <a:t>Pública</a:t>
            </a:r>
            <a:r>
              <a:rPr lang="en-US" sz="971" dirty="0">
                <a:solidFill>
                  <a:prstClr val="white"/>
                </a:solidFill>
                <a:latin typeface="Lato"/>
              </a:rPr>
              <a:t>, </a:t>
            </a:r>
            <a:r>
              <a:rPr lang="en-US" sz="971" dirty="0" err="1">
                <a:solidFill>
                  <a:prstClr val="white"/>
                </a:solidFill>
                <a:latin typeface="Lato"/>
              </a:rPr>
              <a:t>Licenciado</a:t>
            </a:r>
            <a:r>
              <a:rPr lang="en-US" sz="971" dirty="0">
                <a:solidFill>
                  <a:prstClr val="white"/>
                </a:solidFill>
                <a:latin typeface="Lato"/>
              </a:rPr>
              <a:t> em </a:t>
            </a:r>
            <a:r>
              <a:rPr lang="en-US" sz="971" dirty="0" err="1">
                <a:solidFill>
                  <a:prstClr val="white"/>
                </a:solidFill>
                <a:latin typeface="Lato"/>
              </a:rPr>
              <a:t>Letras</a:t>
            </a:r>
            <a:r>
              <a:rPr lang="en-US" sz="971" dirty="0">
                <a:solidFill>
                  <a:prstClr val="white"/>
                </a:solidFill>
                <a:latin typeface="Lato"/>
              </a:rPr>
              <a:t> e </a:t>
            </a:r>
            <a:r>
              <a:rPr lang="en-US" sz="971" dirty="0" err="1">
                <a:solidFill>
                  <a:prstClr val="white"/>
                </a:solidFill>
                <a:latin typeface="Lato"/>
              </a:rPr>
              <a:t>Inglês</a:t>
            </a:r>
            <a:r>
              <a:rPr lang="en-US" sz="971" dirty="0">
                <a:solidFill>
                  <a:prstClr val="white"/>
                </a:solidFill>
                <a:latin typeface="Lato"/>
              </a:rPr>
              <a:t>, </a:t>
            </a:r>
            <a:r>
              <a:rPr lang="en-US" sz="971" dirty="0" err="1">
                <a:solidFill>
                  <a:prstClr val="white"/>
                </a:solidFill>
                <a:latin typeface="Lato"/>
              </a:rPr>
              <a:t>Licenciado</a:t>
            </a:r>
            <a:r>
              <a:rPr lang="en-US" sz="971" dirty="0">
                <a:solidFill>
                  <a:prstClr val="white"/>
                </a:solidFill>
                <a:latin typeface="Lato"/>
              </a:rPr>
              <a:t> em </a:t>
            </a:r>
            <a:r>
              <a:rPr lang="en-US" sz="971" dirty="0" err="1">
                <a:solidFill>
                  <a:prstClr val="white"/>
                </a:solidFill>
                <a:latin typeface="Lato"/>
              </a:rPr>
              <a:t>Pedagogia</a:t>
            </a:r>
            <a:r>
              <a:rPr lang="en-US" sz="971" dirty="0">
                <a:solidFill>
                  <a:prstClr val="white"/>
                </a:solidFill>
                <a:latin typeface="Lato"/>
              </a:rPr>
              <a:t>, </a:t>
            </a:r>
            <a:r>
              <a:rPr lang="en-US" sz="971" dirty="0" err="1">
                <a:solidFill>
                  <a:prstClr val="white"/>
                </a:solidFill>
                <a:latin typeface="Lato"/>
              </a:rPr>
              <a:t>Bacharel</a:t>
            </a:r>
            <a:r>
              <a:rPr lang="en-US" sz="971" dirty="0">
                <a:solidFill>
                  <a:prstClr val="white"/>
                </a:solidFill>
                <a:latin typeface="Lato"/>
              </a:rPr>
              <a:t> em Ciência da Computação.</a:t>
            </a:r>
          </a:p>
        </p:txBody>
      </p:sp>
      <p:grpSp>
        <p:nvGrpSpPr>
          <p:cNvPr id="20" name="Group 19"/>
          <p:cNvGrpSpPr/>
          <p:nvPr/>
        </p:nvGrpSpPr>
        <p:grpSpPr>
          <a:xfrm>
            <a:off x="164923" y="3258956"/>
            <a:ext cx="2624732" cy="1411733"/>
            <a:chOff x="-1521977" y="3576539"/>
            <a:chExt cx="2949061" cy="1461088"/>
          </a:xfrm>
        </p:grpSpPr>
        <p:sp>
          <p:nvSpPr>
            <p:cNvPr id="14" name="TextBox 13"/>
            <p:cNvSpPr txBox="1"/>
            <p:nvPr/>
          </p:nvSpPr>
          <p:spPr>
            <a:xfrm>
              <a:off x="-1521977" y="3576539"/>
              <a:ext cx="2949061" cy="1461088"/>
            </a:xfrm>
            <a:prstGeom prst="rect">
              <a:avLst/>
            </a:prstGeom>
            <a:noFill/>
          </p:spPr>
          <p:txBody>
            <a:bodyPr wrap="square" rtlCol="0">
              <a:spAutoFit/>
            </a:bodyPr>
            <a:lstStyle/>
            <a:p>
              <a:pPr defTabSz="403433">
                <a:spcAft>
                  <a:spcPts val="1059"/>
                </a:spcAft>
              </a:pPr>
              <a:r>
                <a:rPr lang="en-US" sz="1412" dirty="0">
                  <a:solidFill>
                    <a:srgbClr val="1F497D">
                      <a:lumMod val="20000"/>
                      <a:lumOff val="80000"/>
                    </a:srgbClr>
                  </a:solidFill>
                  <a:latin typeface="Lato Black"/>
                </a:rPr>
                <a:t>CONTATOS</a:t>
              </a:r>
            </a:p>
            <a:p>
              <a:pPr marL="407636" defTabSz="403433">
                <a:lnSpc>
                  <a:spcPct val="90000"/>
                </a:lnSpc>
                <a:spcAft>
                  <a:spcPts val="1059"/>
                </a:spcAft>
              </a:pPr>
              <a:r>
                <a:rPr lang="en-US" sz="971" dirty="0">
                  <a:solidFill>
                    <a:prstClr val="white"/>
                  </a:solidFill>
                  <a:latin typeface="Lato"/>
                </a:rPr>
                <a:t> (11)  99910-6429</a:t>
              </a:r>
            </a:p>
            <a:p>
              <a:pPr marL="407636" defTabSz="403433">
                <a:lnSpc>
                  <a:spcPct val="90000"/>
                </a:lnSpc>
                <a:spcAft>
                  <a:spcPts val="1059"/>
                </a:spcAft>
              </a:pPr>
              <a:r>
                <a:rPr lang="en-US" sz="971" dirty="0">
                  <a:solidFill>
                    <a:prstClr val="white"/>
                  </a:solidFill>
                  <a:latin typeface="Lato"/>
                  <a:hlinkClick r:id="rId4"/>
                </a:rPr>
                <a:t>cap.anilto@gmail.com</a:t>
              </a:r>
              <a:endParaRPr lang="en-US" sz="971" dirty="0">
                <a:solidFill>
                  <a:prstClr val="white"/>
                </a:solidFill>
                <a:latin typeface="Lato"/>
              </a:endParaRPr>
            </a:p>
            <a:p>
              <a:pPr marL="407636" defTabSz="403433">
                <a:lnSpc>
                  <a:spcPct val="90000"/>
                </a:lnSpc>
                <a:spcAft>
                  <a:spcPts val="1059"/>
                </a:spcAft>
              </a:pPr>
              <a:r>
                <a:rPr lang="en-US" sz="971" dirty="0">
                  <a:solidFill>
                    <a:prstClr val="white"/>
                  </a:solidFill>
                  <a:latin typeface="Lato"/>
                  <a:hlinkClick r:id="rId5"/>
                </a:rPr>
                <a:t>jose.anjos@kroton.com.br</a:t>
              </a:r>
              <a:endParaRPr lang="en-US" sz="971" dirty="0">
                <a:solidFill>
                  <a:prstClr val="white"/>
                </a:solidFill>
                <a:latin typeface="Lato"/>
              </a:endParaRPr>
            </a:p>
            <a:p>
              <a:pPr marL="407636" defTabSz="403433">
                <a:lnSpc>
                  <a:spcPct val="90000"/>
                </a:lnSpc>
                <a:spcAft>
                  <a:spcPts val="1059"/>
                </a:spcAft>
              </a:pPr>
              <a:endParaRPr lang="en-US" sz="971" dirty="0">
                <a:solidFill>
                  <a:prstClr val="white"/>
                </a:solidFill>
                <a:latin typeface="Lato"/>
              </a:endParaRPr>
            </a:p>
          </p:txBody>
        </p:sp>
        <p:sp>
          <p:nvSpPr>
            <p:cNvPr id="16" name="Shape 340"/>
            <p:cNvSpPr>
              <a:spLocks noChangeAspect="1"/>
            </p:cNvSpPr>
            <p:nvPr/>
          </p:nvSpPr>
          <p:spPr>
            <a:xfrm>
              <a:off x="-1329076" y="4074431"/>
              <a:ext cx="149010" cy="118631"/>
            </a:xfrm>
            <a:custGeom>
              <a:avLst/>
              <a:gdLst/>
              <a:ahLst/>
              <a:cxnLst>
                <a:cxn ang="0">
                  <a:pos x="wd2" y="hd2"/>
                </a:cxn>
                <a:cxn ang="5400000">
                  <a:pos x="wd2" y="hd2"/>
                </a:cxn>
                <a:cxn ang="10800000">
                  <a:pos x="wd2" y="hd2"/>
                </a:cxn>
                <a:cxn ang="16200000">
                  <a:pos x="wd2" y="hd2"/>
                </a:cxn>
              </a:cxnLst>
              <a:rect l="0" t="0" r="r" b="b"/>
              <a:pathLst>
                <a:path w="21590" h="21519" extrusionOk="0">
                  <a:moveTo>
                    <a:pt x="6356" y="242"/>
                  </a:moveTo>
                  <a:cubicBezTo>
                    <a:pt x="4800" y="412"/>
                    <a:pt x="3194" y="686"/>
                    <a:pt x="1900" y="1840"/>
                  </a:cubicBezTo>
                  <a:cubicBezTo>
                    <a:pt x="1290" y="2384"/>
                    <a:pt x="801" y="3090"/>
                    <a:pt x="483" y="3909"/>
                  </a:cubicBezTo>
                  <a:cubicBezTo>
                    <a:pt x="289" y="4407"/>
                    <a:pt x="165" y="4944"/>
                    <a:pt x="82" y="5481"/>
                  </a:cubicBezTo>
                  <a:cubicBezTo>
                    <a:pt x="39" y="5754"/>
                    <a:pt x="7" y="6033"/>
                    <a:pt x="1" y="6311"/>
                  </a:cubicBezTo>
                  <a:cubicBezTo>
                    <a:pt x="-5" y="6589"/>
                    <a:pt x="14" y="6869"/>
                    <a:pt x="73" y="7146"/>
                  </a:cubicBezTo>
                  <a:cubicBezTo>
                    <a:pt x="208" y="7783"/>
                    <a:pt x="539" y="8309"/>
                    <a:pt x="919" y="8762"/>
                  </a:cubicBezTo>
                  <a:cubicBezTo>
                    <a:pt x="1184" y="9079"/>
                    <a:pt x="1474" y="9361"/>
                    <a:pt x="1784" y="9605"/>
                  </a:cubicBezTo>
                  <a:lnTo>
                    <a:pt x="6182" y="7444"/>
                  </a:lnTo>
                  <a:cubicBezTo>
                    <a:pt x="6275" y="6918"/>
                    <a:pt x="6346" y="6387"/>
                    <a:pt x="6395" y="5852"/>
                  </a:cubicBezTo>
                  <a:cubicBezTo>
                    <a:pt x="6442" y="5342"/>
                    <a:pt x="6469" y="4829"/>
                    <a:pt x="6476" y="4316"/>
                  </a:cubicBezTo>
                  <a:cubicBezTo>
                    <a:pt x="6749" y="4060"/>
                    <a:pt x="7052" y="3861"/>
                    <a:pt x="7376" y="3729"/>
                  </a:cubicBezTo>
                  <a:cubicBezTo>
                    <a:pt x="7820" y="3548"/>
                    <a:pt x="8288" y="3495"/>
                    <a:pt x="8754" y="3456"/>
                  </a:cubicBezTo>
                  <a:cubicBezTo>
                    <a:pt x="10114" y="3343"/>
                    <a:pt x="11479" y="3343"/>
                    <a:pt x="12838" y="3456"/>
                  </a:cubicBezTo>
                  <a:cubicBezTo>
                    <a:pt x="13303" y="3495"/>
                    <a:pt x="13770" y="3546"/>
                    <a:pt x="14213" y="3726"/>
                  </a:cubicBezTo>
                  <a:cubicBezTo>
                    <a:pt x="14537" y="3858"/>
                    <a:pt x="14841" y="4058"/>
                    <a:pt x="15114" y="4313"/>
                  </a:cubicBezTo>
                  <a:cubicBezTo>
                    <a:pt x="15120" y="4827"/>
                    <a:pt x="15147" y="5341"/>
                    <a:pt x="15194" y="5852"/>
                  </a:cubicBezTo>
                  <a:cubicBezTo>
                    <a:pt x="15244" y="6388"/>
                    <a:pt x="15315" y="6920"/>
                    <a:pt x="15408" y="7446"/>
                  </a:cubicBezTo>
                  <a:lnTo>
                    <a:pt x="19805" y="9605"/>
                  </a:lnTo>
                  <a:cubicBezTo>
                    <a:pt x="20116" y="9361"/>
                    <a:pt x="20406" y="9079"/>
                    <a:pt x="20671" y="8762"/>
                  </a:cubicBezTo>
                  <a:cubicBezTo>
                    <a:pt x="21050" y="8309"/>
                    <a:pt x="21382" y="7783"/>
                    <a:pt x="21517" y="7146"/>
                  </a:cubicBezTo>
                  <a:cubicBezTo>
                    <a:pt x="21575" y="6869"/>
                    <a:pt x="21595" y="6589"/>
                    <a:pt x="21589" y="6311"/>
                  </a:cubicBezTo>
                  <a:cubicBezTo>
                    <a:pt x="21582" y="6033"/>
                    <a:pt x="21550" y="5757"/>
                    <a:pt x="21508" y="5484"/>
                  </a:cubicBezTo>
                  <a:cubicBezTo>
                    <a:pt x="21425" y="4946"/>
                    <a:pt x="21300" y="4407"/>
                    <a:pt x="21107" y="3909"/>
                  </a:cubicBezTo>
                  <a:cubicBezTo>
                    <a:pt x="20789" y="3090"/>
                    <a:pt x="20300" y="2384"/>
                    <a:pt x="19690" y="1840"/>
                  </a:cubicBezTo>
                  <a:cubicBezTo>
                    <a:pt x="18395" y="686"/>
                    <a:pt x="16789" y="409"/>
                    <a:pt x="15234" y="239"/>
                  </a:cubicBezTo>
                  <a:cubicBezTo>
                    <a:pt x="12292" y="-81"/>
                    <a:pt x="9297" y="-78"/>
                    <a:pt x="6356" y="242"/>
                  </a:cubicBezTo>
                  <a:close/>
                  <a:moveTo>
                    <a:pt x="7858" y="4021"/>
                  </a:moveTo>
                  <a:cubicBezTo>
                    <a:pt x="7569" y="4021"/>
                    <a:pt x="7308" y="4168"/>
                    <a:pt x="7118" y="4405"/>
                  </a:cubicBezTo>
                  <a:cubicBezTo>
                    <a:pt x="6929" y="4642"/>
                    <a:pt x="6812" y="4969"/>
                    <a:pt x="6812" y="5331"/>
                  </a:cubicBezTo>
                  <a:lnTo>
                    <a:pt x="6812" y="7378"/>
                  </a:lnTo>
                  <a:cubicBezTo>
                    <a:pt x="6812" y="7446"/>
                    <a:pt x="6817" y="7512"/>
                    <a:pt x="6825" y="7577"/>
                  </a:cubicBezTo>
                  <a:cubicBezTo>
                    <a:pt x="6834" y="7641"/>
                    <a:pt x="6846" y="7704"/>
                    <a:pt x="6862" y="7766"/>
                  </a:cubicBezTo>
                  <a:cubicBezTo>
                    <a:pt x="6072" y="8592"/>
                    <a:pt x="5372" y="9535"/>
                    <a:pt x="4795" y="10582"/>
                  </a:cubicBezTo>
                  <a:cubicBezTo>
                    <a:pt x="3416" y="13088"/>
                    <a:pt x="2709" y="16093"/>
                    <a:pt x="2798" y="19169"/>
                  </a:cubicBezTo>
                  <a:cubicBezTo>
                    <a:pt x="2798" y="19818"/>
                    <a:pt x="3010" y="20403"/>
                    <a:pt x="3350" y="20828"/>
                  </a:cubicBezTo>
                  <a:cubicBezTo>
                    <a:pt x="3689" y="21254"/>
                    <a:pt x="4157" y="21519"/>
                    <a:pt x="4675" y="21519"/>
                  </a:cubicBezTo>
                  <a:lnTo>
                    <a:pt x="9633" y="21519"/>
                  </a:lnTo>
                  <a:lnTo>
                    <a:pt x="11957" y="21519"/>
                  </a:lnTo>
                  <a:lnTo>
                    <a:pt x="16914" y="21519"/>
                  </a:lnTo>
                  <a:cubicBezTo>
                    <a:pt x="17433" y="21519"/>
                    <a:pt x="17900" y="21254"/>
                    <a:pt x="18240" y="20828"/>
                  </a:cubicBezTo>
                  <a:cubicBezTo>
                    <a:pt x="18580" y="20403"/>
                    <a:pt x="18791" y="19818"/>
                    <a:pt x="18791" y="19169"/>
                  </a:cubicBezTo>
                  <a:cubicBezTo>
                    <a:pt x="18880" y="16093"/>
                    <a:pt x="18171" y="13088"/>
                    <a:pt x="16792" y="10582"/>
                  </a:cubicBezTo>
                  <a:cubicBezTo>
                    <a:pt x="16215" y="9534"/>
                    <a:pt x="15516" y="8592"/>
                    <a:pt x="14726" y="7766"/>
                  </a:cubicBezTo>
                  <a:cubicBezTo>
                    <a:pt x="14741" y="7704"/>
                    <a:pt x="14755" y="7641"/>
                    <a:pt x="14763" y="7577"/>
                  </a:cubicBezTo>
                  <a:cubicBezTo>
                    <a:pt x="14772" y="7512"/>
                    <a:pt x="14778" y="7446"/>
                    <a:pt x="14778" y="7378"/>
                  </a:cubicBezTo>
                  <a:lnTo>
                    <a:pt x="14778" y="5331"/>
                  </a:lnTo>
                  <a:cubicBezTo>
                    <a:pt x="14778" y="4969"/>
                    <a:pt x="14661" y="4642"/>
                    <a:pt x="14471" y="4405"/>
                  </a:cubicBezTo>
                  <a:cubicBezTo>
                    <a:pt x="14282" y="4168"/>
                    <a:pt x="14020" y="4021"/>
                    <a:pt x="13731" y="4021"/>
                  </a:cubicBezTo>
                  <a:lnTo>
                    <a:pt x="13494" y="4021"/>
                  </a:lnTo>
                  <a:cubicBezTo>
                    <a:pt x="13205" y="4021"/>
                    <a:pt x="12943" y="4168"/>
                    <a:pt x="12754" y="4405"/>
                  </a:cubicBezTo>
                  <a:cubicBezTo>
                    <a:pt x="12564" y="4642"/>
                    <a:pt x="12447" y="4969"/>
                    <a:pt x="12447" y="5331"/>
                  </a:cubicBezTo>
                  <a:lnTo>
                    <a:pt x="12447" y="7378"/>
                  </a:lnTo>
                  <a:cubicBezTo>
                    <a:pt x="12447" y="7420"/>
                    <a:pt x="12449" y="7462"/>
                    <a:pt x="12452" y="7504"/>
                  </a:cubicBezTo>
                  <a:cubicBezTo>
                    <a:pt x="12456" y="7545"/>
                    <a:pt x="12461" y="7586"/>
                    <a:pt x="12467" y="7626"/>
                  </a:cubicBezTo>
                  <a:lnTo>
                    <a:pt x="9123" y="7626"/>
                  </a:lnTo>
                  <a:cubicBezTo>
                    <a:pt x="9129" y="7586"/>
                    <a:pt x="9134" y="7545"/>
                    <a:pt x="9137" y="7504"/>
                  </a:cubicBezTo>
                  <a:cubicBezTo>
                    <a:pt x="9140" y="7462"/>
                    <a:pt x="9142" y="7420"/>
                    <a:pt x="9142" y="7378"/>
                  </a:cubicBezTo>
                  <a:lnTo>
                    <a:pt x="9142" y="5331"/>
                  </a:lnTo>
                  <a:cubicBezTo>
                    <a:pt x="9142" y="4969"/>
                    <a:pt x="9025" y="4642"/>
                    <a:pt x="8836" y="4405"/>
                  </a:cubicBezTo>
                  <a:cubicBezTo>
                    <a:pt x="8646" y="4168"/>
                    <a:pt x="8385" y="4021"/>
                    <a:pt x="8096" y="4021"/>
                  </a:cubicBezTo>
                  <a:lnTo>
                    <a:pt x="7858" y="4021"/>
                  </a:lnTo>
                  <a:close/>
                  <a:moveTo>
                    <a:pt x="10795" y="10230"/>
                  </a:moveTo>
                  <a:cubicBezTo>
                    <a:pt x="11682" y="10230"/>
                    <a:pt x="12570" y="10655"/>
                    <a:pt x="13247" y="11502"/>
                  </a:cubicBezTo>
                  <a:cubicBezTo>
                    <a:pt x="14601" y="13197"/>
                    <a:pt x="14601" y="15948"/>
                    <a:pt x="13247" y="17643"/>
                  </a:cubicBezTo>
                  <a:cubicBezTo>
                    <a:pt x="11894" y="19338"/>
                    <a:pt x="9700" y="19338"/>
                    <a:pt x="8346" y="17643"/>
                  </a:cubicBezTo>
                  <a:cubicBezTo>
                    <a:pt x="6993" y="15948"/>
                    <a:pt x="6993" y="13197"/>
                    <a:pt x="8346" y="11502"/>
                  </a:cubicBezTo>
                  <a:cubicBezTo>
                    <a:pt x="9023" y="10655"/>
                    <a:pt x="9908" y="10230"/>
                    <a:pt x="10795" y="10230"/>
                  </a:cubicBezTo>
                  <a:close/>
                </a:path>
              </a:pathLst>
            </a:custGeom>
            <a:solidFill>
              <a:schemeClr val="bg1"/>
            </a:solidFill>
            <a:ln w="12700">
              <a:miter lim="400000"/>
            </a:ln>
          </p:spPr>
          <p:txBody>
            <a:bodyPr lIns="63033" tIns="63033" rIns="63033" bIns="63033" anchor="ctr"/>
            <a:lstStyle/>
            <a:p>
              <a:pPr defTabSz="403433">
                <a:defRPr sz="3200">
                  <a:solidFill>
                    <a:srgbClr val="FFFFFF"/>
                  </a:solidFill>
                  <a:latin typeface="+mn-lt"/>
                  <a:ea typeface="+mn-ea"/>
                  <a:cs typeface="+mn-cs"/>
                  <a:sym typeface="Helvetica Light"/>
                </a:defRPr>
              </a:pPr>
              <a:endParaRPr sz="2824">
                <a:solidFill>
                  <a:srgbClr val="FFFFFF"/>
                </a:solidFill>
                <a:latin typeface="Lato"/>
                <a:sym typeface="Helvetica Light"/>
              </a:endParaRPr>
            </a:p>
          </p:txBody>
        </p:sp>
        <p:sp>
          <p:nvSpPr>
            <p:cNvPr id="17" name="Shape 313"/>
            <p:cNvSpPr>
              <a:spLocks noChangeAspect="1"/>
            </p:cNvSpPr>
            <p:nvPr/>
          </p:nvSpPr>
          <p:spPr>
            <a:xfrm>
              <a:off x="-1353063" y="4312669"/>
              <a:ext cx="190269" cy="87840"/>
            </a:xfrm>
            <a:custGeom>
              <a:avLst/>
              <a:gdLst/>
              <a:ahLst/>
              <a:cxnLst>
                <a:cxn ang="0">
                  <a:pos x="wd2" y="hd2"/>
                </a:cxn>
                <a:cxn ang="5400000">
                  <a:pos x="wd2" y="hd2"/>
                </a:cxn>
                <a:cxn ang="10800000">
                  <a:pos x="wd2" y="hd2"/>
                </a:cxn>
                <a:cxn ang="16200000">
                  <a:pos x="wd2" y="hd2"/>
                </a:cxn>
              </a:cxnLst>
              <a:rect l="0" t="0" r="r" b="b"/>
              <a:pathLst>
                <a:path w="21600" h="21600" extrusionOk="0">
                  <a:moveTo>
                    <a:pt x="4607" y="0"/>
                  </a:moveTo>
                  <a:lnTo>
                    <a:pt x="12251" y="16568"/>
                  </a:lnTo>
                  <a:cubicBezTo>
                    <a:pt x="12714" y="17569"/>
                    <a:pt x="13463" y="17569"/>
                    <a:pt x="13925" y="16568"/>
                  </a:cubicBezTo>
                  <a:lnTo>
                    <a:pt x="21574" y="0"/>
                  </a:lnTo>
                  <a:lnTo>
                    <a:pt x="4607" y="0"/>
                  </a:lnTo>
                  <a:close/>
                  <a:moveTo>
                    <a:pt x="4576" y="897"/>
                  </a:moveTo>
                  <a:lnTo>
                    <a:pt x="4576" y="20807"/>
                  </a:lnTo>
                  <a:lnTo>
                    <a:pt x="9240" y="10847"/>
                  </a:lnTo>
                  <a:lnTo>
                    <a:pt x="4576" y="897"/>
                  </a:lnTo>
                  <a:close/>
                  <a:moveTo>
                    <a:pt x="21600" y="897"/>
                  </a:moveTo>
                  <a:lnTo>
                    <a:pt x="16932" y="10847"/>
                  </a:lnTo>
                  <a:lnTo>
                    <a:pt x="21600" y="20807"/>
                  </a:lnTo>
                  <a:lnTo>
                    <a:pt x="21600" y="897"/>
                  </a:lnTo>
                  <a:close/>
                  <a:moveTo>
                    <a:pt x="52" y="3644"/>
                  </a:moveTo>
                  <a:lnTo>
                    <a:pt x="52" y="5098"/>
                  </a:lnTo>
                  <a:lnTo>
                    <a:pt x="3548" y="5098"/>
                  </a:lnTo>
                  <a:lnTo>
                    <a:pt x="3548" y="3644"/>
                  </a:lnTo>
                  <a:lnTo>
                    <a:pt x="52" y="3644"/>
                  </a:lnTo>
                  <a:close/>
                  <a:moveTo>
                    <a:pt x="0" y="7930"/>
                  </a:moveTo>
                  <a:lnTo>
                    <a:pt x="0" y="9384"/>
                  </a:lnTo>
                  <a:lnTo>
                    <a:pt x="3495" y="9384"/>
                  </a:lnTo>
                  <a:lnTo>
                    <a:pt x="3495" y="7930"/>
                  </a:lnTo>
                  <a:lnTo>
                    <a:pt x="0" y="7930"/>
                  </a:lnTo>
                  <a:close/>
                  <a:moveTo>
                    <a:pt x="9418" y="11121"/>
                  </a:moveTo>
                  <a:lnTo>
                    <a:pt x="4585" y="21600"/>
                  </a:lnTo>
                  <a:lnTo>
                    <a:pt x="21552" y="21600"/>
                  </a:lnTo>
                  <a:lnTo>
                    <a:pt x="16740" y="11178"/>
                  </a:lnTo>
                  <a:lnTo>
                    <a:pt x="13925" y="17267"/>
                  </a:lnTo>
                  <a:cubicBezTo>
                    <a:pt x="13463" y="18268"/>
                    <a:pt x="12714" y="18268"/>
                    <a:pt x="12251" y="17267"/>
                  </a:cubicBezTo>
                  <a:lnTo>
                    <a:pt x="9418" y="11121"/>
                  </a:lnTo>
                  <a:close/>
                  <a:moveTo>
                    <a:pt x="0" y="12207"/>
                  </a:moveTo>
                  <a:lnTo>
                    <a:pt x="0" y="13670"/>
                  </a:lnTo>
                  <a:lnTo>
                    <a:pt x="3495" y="13670"/>
                  </a:lnTo>
                  <a:lnTo>
                    <a:pt x="3495" y="12207"/>
                  </a:lnTo>
                  <a:lnTo>
                    <a:pt x="0" y="12207"/>
                  </a:lnTo>
                  <a:close/>
                  <a:moveTo>
                    <a:pt x="0" y="16493"/>
                  </a:moveTo>
                  <a:lnTo>
                    <a:pt x="0" y="17947"/>
                  </a:lnTo>
                  <a:lnTo>
                    <a:pt x="3495" y="17947"/>
                  </a:lnTo>
                  <a:lnTo>
                    <a:pt x="3495" y="16493"/>
                  </a:lnTo>
                  <a:lnTo>
                    <a:pt x="0" y="16493"/>
                  </a:lnTo>
                  <a:close/>
                </a:path>
              </a:pathLst>
            </a:custGeom>
            <a:solidFill>
              <a:schemeClr val="bg1"/>
            </a:solidFill>
            <a:ln w="12700">
              <a:miter lim="400000"/>
            </a:ln>
          </p:spPr>
          <p:txBody>
            <a:bodyPr lIns="63033" tIns="63033" rIns="63033" bIns="63033" anchor="ctr"/>
            <a:lstStyle/>
            <a:p>
              <a:pPr defTabSz="403433">
                <a:defRPr sz="3200">
                  <a:solidFill>
                    <a:srgbClr val="FFFFFF"/>
                  </a:solidFill>
                  <a:latin typeface="+mn-lt"/>
                  <a:ea typeface="+mn-ea"/>
                  <a:cs typeface="+mn-cs"/>
                  <a:sym typeface="Helvetica Light"/>
                </a:defRPr>
              </a:pPr>
              <a:endParaRPr sz="2824">
                <a:solidFill>
                  <a:srgbClr val="FFFFFF"/>
                </a:solidFill>
                <a:latin typeface="Lato"/>
                <a:sym typeface="Helvetica Light"/>
              </a:endParaRPr>
            </a:p>
          </p:txBody>
        </p:sp>
      </p:grpSp>
      <p:grpSp>
        <p:nvGrpSpPr>
          <p:cNvPr id="24" name="Group 23"/>
          <p:cNvGrpSpPr/>
          <p:nvPr/>
        </p:nvGrpSpPr>
        <p:grpSpPr>
          <a:xfrm>
            <a:off x="148211" y="4686798"/>
            <a:ext cx="2540049" cy="1815112"/>
            <a:chOff x="986995" y="3602764"/>
            <a:chExt cx="2878722" cy="2057127"/>
          </a:xfrm>
        </p:grpSpPr>
        <p:sp>
          <p:nvSpPr>
            <p:cNvPr id="15" name="TextBox 14"/>
            <p:cNvSpPr txBox="1"/>
            <p:nvPr/>
          </p:nvSpPr>
          <p:spPr>
            <a:xfrm>
              <a:off x="986995" y="3602764"/>
              <a:ext cx="2878722" cy="2057127"/>
            </a:xfrm>
            <a:prstGeom prst="rect">
              <a:avLst/>
            </a:prstGeom>
            <a:noFill/>
          </p:spPr>
          <p:txBody>
            <a:bodyPr wrap="square" rtlCol="0">
              <a:spAutoFit/>
            </a:bodyPr>
            <a:lstStyle/>
            <a:p>
              <a:pPr defTabSz="403433">
                <a:spcAft>
                  <a:spcPts val="1059"/>
                </a:spcAft>
              </a:pPr>
              <a:r>
                <a:rPr lang="en-US" sz="1412" dirty="0">
                  <a:solidFill>
                    <a:srgbClr val="1F497D">
                      <a:lumMod val="20000"/>
                      <a:lumOff val="80000"/>
                    </a:srgbClr>
                  </a:solidFill>
                  <a:latin typeface="Lato Black"/>
                </a:rPr>
                <a:t>SOCIAL</a:t>
              </a:r>
              <a:endParaRPr lang="en-US" sz="1588" dirty="0">
                <a:solidFill>
                  <a:srgbClr val="1F497D">
                    <a:lumMod val="20000"/>
                    <a:lumOff val="80000"/>
                  </a:srgbClr>
                </a:solidFill>
                <a:latin typeface="Lato Black"/>
              </a:endParaRPr>
            </a:p>
            <a:p>
              <a:pPr marL="407636" defTabSz="403433">
                <a:lnSpc>
                  <a:spcPct val="90000"/>
                </a:lnSpc>
                <a:spcAft>
                  <a:spcPts val="1059"/>
                </a:spcAft>
              </a:pPr>
              <a:r>
                <a:rPr lang="en-US" sz="971" dirty="0">
                  <a:solidFill>
                    <a:prstClr val="white"/>
                  </a:solidFill>
                  <a:latin typeface="Lato"/>
                  <a:hlinkClick r:id="rId6"/>
                </a:rPr>
                <a:t>https://www.linkedin.com/in/jose-anilto-dos-anjos-75632952/</a:t>
              </a:r>
              <a:endParaRPr lang="en-US" sz="971" dirty="0">
                <a:solidFill>
                  <a:prstClr val="white"/>
                </a:solidFill>
                <a:latin typeface="Lato"/>
              </a:endParaRPr>
            </a:p>
            <a:p>
              <a:pPr marL="407636" defTabSz="403433">
                <a:lnSpc>
                  <a:spcPct val="90000"/>
                </a:lnSpc>
                <a:spcAft>
                  <a:spcPts val="1059"/>
                </a:spcAft>
              </a:pPr>
              <a:r>
                <a:rPr lang="en-US" sz="971" dirty="0">
                  <a:solidFill>
                    <a:prstClr val="white"/>
                  </a:solidFill>
                  <a:latin typeface="Lato"/>
                  <a:hlinkClick r:id="rId7"/>
                </a:rPr>
                <a:t>https://www.facebook.com/joseanilto/</a:t>
              </a:r>
              <a:endParaRPr lang="en-US" sz="971" dirty="0">
                <a:solidFill>
                  <a:prstClr val="white"/>
                </a:solidFill>
                <a:latin typeface="Lato"/>
              </a:endParaRPr>
            </a:p>
            <a:p>
              <a:pPr marL="407636" defTabSz="403433">
                <a:lnSpc>
                  <a:spcPct val="90000"/>
                </a:lnSpc>
                <a:spcAft>
                  <a:spcPts val="1059"/>
                </a:spcAft>
              </a:pPr>
              <a:r>
                <a:rPr lang="en-US" sz="971" dirty="0">
                  <a:solidFill>
                    <a:srgbClr val="00B0F0"/>
                  </a:solidFill>
                  <a:latin typeface="Lato"/>
                  <a:hlinkClick r:id="rId8">
                    <a:extLst>
                      <a:ext uri="{A12FA001-AC4F-418D-AE19-62706E023703}">
                        <ahyp:hlinkClr xmlns:ahyp="http://schemas.microsoft.com/office/drawing/2018/hyperlinkcolor" val="tx"/>
                      </a:ext>
                    </a:extLst>
                  </a:hlinkClick>
                </a:rPr>
                <a:t>https://chat.whatsapp.com/LbxHz2CsSMVF78hdGu4ZLb</a:t>
              </a:r>
              <a:endParaRPr lang="en-US" sz="971" dirty="0">
                <a:solidFill>
                  <a:srgbClr val="00B0F0"/>
                </a:solidFill>
                <a:latin typeface="Lato"/>
              </a:endParaRPr>
            </a:p>
            <a:p>
              <a:pPr marL="407636" defTabSz="403433">
                <a:lnSpc>
                  <a:spcPct val="90000"/>
                </a:lnSpc>
                <a:spcAft>
                  <a:spcPts val="1059"/>
                </a:spcAft>
              </a:pPr>
              <a:endParaRPr lang="en-US" sz="971" dirty="0">
                <a:solidFill>
                  <a:prstClr val="white"/>
                </a:solidFill>
                <a:latin typeface="Lato"/>
              </a:endParaRPr>
            </a:p>
          </p:txBody>
        </p:sp>
        <p:sp>
          <p:nvSpPr>
            <p:cNvPr id="22" name="Shape 692"/>
            <p:cNvSpPr>
              <a:spLocks noChangeAspect="1"/>
            </p:cNvSpPr>
            <p:nvPr/>
          </p:nvSpPr>
          <p:spPr>
            <a:xfrm>
              <a:off x="1177972" y="4045429"/>
              <a:ext cx="150499" cy="149347"/>
            </a:xfrm>
            <a:custGeom>
              <a:avLst/>
              <a:gdLst/>
              <a:ahLst/>
              <a:cxnLst>
                <a:cxn ang="0">
                  <a:pos x="wd2" y="hd2"/>
                </a:cxn>
                <a:cxn ang="5400000">
                  <a:pos x="wd2" y="hd2"/>
                </a:cxn>
                <a:cxn ang="10800000">
                  <a:pos x="wd2" y="hd2"/>
                </a:cxn>
                <a:cxn ang="16200000">
                  <a:pos x="wd2" y="hd2"/>
                </a:cxn>
              </a:cxnLst>
              <a:rect l="0" t="0" r="r" b="b"/>
              <a:pathLst>
                <a:path w="21330" h="21600" extrusionOk="0">
                  <a:moveTo>
                    <a:pt x="2769" y="0"/>
                  </a:moveTo>
                  <a:cubicBezTo>
                    <a:pt x="2061" y="0"/>
                    <a:pt x="1353" y="275"/>
                    <a:pt x="812" y="827"/>
                  </a:cubicBezTo>
                  <a:cubicBezTo>
                    <a:pt x="-270" y="1931"/>
                    <a:pt x="-270" y="3722"/>
                    <a:pt x="812" y="4826"/>
                  </a:cubicBezTo>
                  <a:cubicBezTo>
                    <a:pt x="1894" y="5930"/>
                    <a:pt x="3647" y="5930"/>
                    <a:pt x="4729" y="4826"/>
                  </a:cubicBezTo>
                  <a:cubicBezTo>
                    <a:pt x="5811" y="3722"/>
                    <a:pt x="5811" y="1931"/>
                    <a:pt x="4729" y="827"/>
                  </a:cubicBezTo>
                  <a:cubicBezTo>
                    <a:pt x="4188" y="275"/>
                    <a:pt x="3478" y="0"/>
                    <a:pt x="2769" y="0"/>
                  </a:cubicBezTo>
                  <a:close/>
                  <a:moveTo>
                    <a:pt x="16460" y="6562"/>
                  </a:moveTo>
                  <a:cubicBezTo>
                    <a:pt x="16305" y="6557"/>
                    <a:pt x="16150" y="6557"/>
                    <a:pt x="15993" y="6564"/>
                  </a:cubicBezTo>
                  <a:cubicBezTo>
                    <a:pt x="14502" y="6630"/>
                    <a:pt x="13099" y="7273"/>
                    <a:pt x="12051" y="8346"/>
                  </a:cubicBezTo>
                  <a:lnTo>
                    <a:pt x="12051" y="7176"/>
                  </a:lnTo>
                  <a:lnTo>
                    <a:pt x="7667" y="7176"/>
                  </a:lnTo>
                  <a:lnTo>
                    <a:pt x="7667" y="21600"/>
                  </a:lnTo>
                  <a:lnTo>
                    <a:pt x="12051" y="21600"/>
                  </a:lnTo>
                  <a:lnTo>
                    <a:pt x="12051" y="13252"/>
                  </a:lnTo>
                  <a:cubicBezTo>
                    <a:pt x="12216" y="11931"/>
                    <a:pt x="13333" y="10951"/>
                    <a:pt x="14638" y="10982"/>
                  </a:cubicBezTo>
                  <a:cubicBezTo>
                    <a:pt x="15699" y="11008"/>
                    <a:pt x="16627" y="11720"/>
                    <a:pt x="16946" y="12753"/>
                  </a:cubicBezTo>
                  <a:lnTo>
                    <a:pt x="16946" y="21600"/>
                  </a:lnTo>
                  <a:lnTo>
                    <a:pt x="21330" y="21600"/>
                  </a:lnTo>
                  <a:lnTo>
                    <a:pt x="21330" y="13024"/>
                  </a:lnTo>
                  <a:lnTo>
                    <a:pt x="21330" y="12713"/>
                  </a:lnTo>
                  <a:lnTo>
                    <a:pt x="21328" y="12713"/>
                  </a:lnTo>
                  <a:lnTo>
                    <a:pt x="21318" y="10385"/>
                  </a:lnTo>
                  <a:cubicBezTo>
                    <a:pt x="21027" y="9219"/>
                    <a:pt x="20344" y="8231"/>
                    <a:pt x="19428" y="7560"/>
                  </a:cubicBezTo>
                  <a:cubicBezTo>
                    <a:pt x="18577" y="6937"/>
                    <a:pt x="17544" y="6600"/>
                    <a:pt x="16460" y="6562"/>
                  </a:cubicBezTo>
                  <a:close/>
                  <a:moveTo>
                    <a:pt x="615" y="7176"/>
                  </a:moveTo>
                  <a:lnTo>
                    <a:pt x="615" y="21600"/>
                  </a:lnTo>
                  <a:lnTo>
                    <a:pt x="4999" y="21600"/>
                  </a:lnTo>
                  <a:lnTo>
                    <a:pt x="4999" y="7176"/>
                  </a:lnTo>
                  <a:lnTo>
                    <a:pt x="615" y="7176"/>
                  </a:lnTo>
                  <a:close/>
                </a:path>
              </a:pathLst>
            </a:custGeom>
            <a:solidFill>
              <a:schemeClr val="bg1"/>
            </a:solidFill>
            <a:ln w="12700">
              <a:miter lim="400000"/>
            </a:ln>
          </p:spPr>
          <p:txBody>
            <a:bodyPr lIns="63033" tIns="63033" rIns="63033" bIns="63033" anchor="ctr"/>
            <a:lstStyle/>
            <a:p>
              <a:pPr defTabSz="403433">
                <a:defRPr sz="3200">
                  <a:solidFill>
                    <a:srgbClr val="FFFFFF"/>
                  </a:solidFill>
                  <a:latin typeface="+mn-lt"/>
                  <a:ea typeface="+mn-ea"/>
                  <a:cs typeface="+mn-cs"/>
                  <a:sym typeface="Helvetica Light"/>
                </a:defRPr>
              </a:pPr>
              <a:endParaRPr sz="2824">
                <a:solidFill>
                  <a:srgbClr val="FFFFFF"/>
                </a:solidFill>
                <a:latin typeface="Lato"/>
                <a:sym typeface="Helvetica Light"/>
              </a:endParaRPr>
            </a:p>
          </p:txBody>
        </p:sp>
      </p:grpSp>
      <p:pic>
        <p:nvPicPr>
          <p:cNvPr id="39" name="Imagem 38">
            <a:extLst>
              <a:ext uri="{FF2B5EF4-FFF2-40B4-BE49-F238E27FC236}">
                <a16:creationId xmlns:a16="http://schemas.microsoft.com/office/drawing/2014/main" id="{519B5C78-8F9D-4948-A9E4-3CEDB0C7B807}"/>
              </a:ext>
            </a:extLst>
          </p:cNvPr>
          <p:cNvPicPr>
            <a:picLocks noChangeAspect="1"/>
          </p:cNvPicPr>
          <p:nvPr/>
        </p:nvPicPr>
        <p:blipFill>
          <a:blip r:embed="rId9"/>
          <a:stretch>
            <a:fillRect/>
          </a:stretch>
        </p:blipFill>
        <p:spPr>
          <a:xfrm>
            <a:off x="6013697" y="3389372"/>
            <a:ext cx="164606" cy="79255"/>
          </a:xfrm>
          <a:prstGeom prst="rect">
            <a:avLst/>
          </a:prstGeom>
        </p:spPr>
      </p:pic>
      <p:sp>
        <p:nvSpPr>
          <p:cNvPr id="80" name="Shape 313">
            <a:extLst>
              <a:ext uri="{FF2B5EF4-FFF2-40B4-BE49-F238E27FC236}">
                <a16:creationId xmlns:a16="http://schemas.microsoft.com/office/drawing/2014/main" id="{EC98FF3B-CEEF-49BA-B7C3-59DCFC3CC947}"/>
              </a:ext>
            </a:extLst>
          </p:cNvPr>
          <p:cNvSpPr>
            <a:spLocks noChangeAspect="1"/>
          </p:cNvSpPr>
          <p:nvPr/>
        </p:nvSpPr>
        <p:spPr>
          <a:xfrm>
            <a:off x="315260" y="4260333"/>
            <a:ext cx="167884" cy="77506"/>
          </a:xfrm>
          <a:custGeom>
            <a:avLst/>
            <a:gdLst/>
            <a:ahLst/>
            <a:cxnLst>
              <a:cxn ang="0">
                <a:pos x="wd2" y="hd2"/>
              </a:cxn>
              <a:cxn ang="5400000">
                <a:pos x="wd2" y="hd2"/>
              </a:cxn>
              <a:cxn ang="10800000">
                <a:pos x="wd2" y="hd2"/>
              </a:cxn>
              <a:cxn ang="16200000">
                <a:pos x="wd2" y="hd2"/>
              </a:cxn>
            </a:cxnLst>
            <a:rect l="0" t="0" r="r" b="b"/>
            <a:pathLst>
              <a:path w="21600" h="21600" extrusionOk="0">
                <a:moveTo>
                  <a:pt x="4607" y="0"/>
                </a:moveTo>
                <a:lnTo>
                  <a:pt x="12251" y="16568"/>
                </a:lnTo>
                <a:cubicBezTo>
                  <a:pt x="12714" y="17569"/>
                  <a:pt x="13463" y="17569"/>
                  <a:pt x="13925" y="16568"/>
                </a:cubicBezTo>
                <a:lnTo>
                  <a:pt x="21574" y="0"/>
                </a:lnTo>
                <a:lnTo>
                  <a:pt x="4607" y="0"/>
                </a:lnTo>
                <a:close/>
                <a:moveTo>
                  <a:pt x="4576" y="897"/>
                </a:moveTo>
                <a:lnTo>
                  <a:pt x="4576" y="20807"/>
                </a:lnTo>
                <a:lnTo>
                  <a:pt x="9240" y="10847"/>
                </a:lnTo>
                <a:lnTo>
                  <a:pt x="4576" y="897"/>
                </a:lnTo>
                <a:close/>
                <a:moveTo>
                  <a:pt x="21600" y="897"/>
                </a:moveTo>
                <a:lnTo>
                  <a:pt x="16932" y="10847"/>
                </a:lnTo>
                <a:lnTo>
                  <a:pt x="21600" y="20807"/>
                </a:lnTo>
                <a:lnTo>
                  <a:pt x="21600" y="897"/>
                </a:lnTo>
                <a:close/>
                <a:moveTo>
                  <a:pt x="52" y="3644"/>
                </a:moveTo>
                <a:lnTo>
                  <a:pt x="52" y="5098"/>
                </a:lnTo>
                <a:lnTo>
                  <a:pt x="3548" y="5098"/>
                </a:lnTo>
                <a:lnTo>
                  <a:pt x="3548" y="3644"/>
                </a:lnTo>
                <a:lnTo>
                  <a:pt x="52" y="3644"/>
                </a:lnTo>
                <a:close/>
                <a:moveTo>
                  <a:pt x="0" y="7930"/>
                </a:moveTo>
                <a:lnTo>
                  <a:pt x="0" y="9384"/>
                </a:lnTo>
                <a:lnTo>
                  <a:pt x="3495" y="9384"/>
                </a:lnTo>
                <a:lnTo>
                  <a:pt x="3495" y="7930"/>
                </a:lnTo>
                <a:lnTo>
                  <a:pt x="0" y="7930"/>
                </a:lnTo>
                <a:close/>
                <a:moveTo>
                  <a:pt x="9418" y="11121"/>
                </a:moveTo>
                <a:lnTo>
                  <a:pt x="4585" y="21600"/>
                </a:lnTo>
                <a:lnTo>
                  <a:pt x="21552" y="21600"/>
                </a:lnTo>
                <a:lnTo>
                  <a:pt x="16740" y="11178"/>
                </a:lnTo>
                <a:lnTo>
                  <a:pt x="13925" y="17267"/>
                </a:lnTo>
                <a:cubicBezTo>
                  <a:pt x="13463" y="18268"/>
                  <a:pt x="12714" y="18268"/>
                  <a:pt x="12251" y="17267"/>
                </a:cubicBezTo>
                <a:lnTo>
                  <a:pt x="9418" y="11121"/>
                </a:lnTo>
                <a:close/>
                <a:moveTo>
                  <a:pt x="0" y="12207"/>
                </a:moveTo>
                <a:lnTo>
                  <a:pt x="0" y="13670"/>
                </a:lnTo>
                <a:lnTo>
                  <a:pt x="3495" y="13670"/>
                </a:lnTo>
                <a:lnTo>
                  <a:pt x="3495" y="12207"/>
                </a:lnTo>
                <a:lnTo>
                  <a:pt x="0" y="12207"/>
                </a:lnTo>
                <a:close/>
                <a:moveTo>
                  <a:pt x="0" y="16493"/>
                </a:moveTo>
                <a:lnTo>
                  <a:pt x="0" y="17947"/>
                </a:lnTo>
                <a:lnTo>
                  <a:pt x="3495" y="17947"/>
                </a:lnTo>
                <a:lnTo>
                  <a:pt x="3495" y="16493"/>
                </a:lnTo>
                <a:lnTo>
                  <a:pt x="0" y="16493"/>
                </a:lnTo>
                <a:close/>
              </a:path>
            </a:pathLst>
          </a:custGeom>
          <a:solidFill>
            <a:schemeClr val="bg1"/>
          </a:solidFill>
          <a:ln w="12700">
            <a:miter lim="400000"/>
          </a:ln>
        </p:spPr>
        <p:txBody>
          <a:bodyPr lIns="63033" tIns="63033" rIns="63033" bIns="63033" anchor="ctr"/>
          <a:lstStyle/>
          <a:p>
            <a:pPr defTabSz="403433">
              <a:defRPr sz="3200">
                <a:solidFill>
                  <a:srgbClr val="FFFFFF"/>
                </a:solidFill>
                <a:latin typeface="+mn-lt"/>
                <a:ea typeface="+mn-ea"/>
                <a:cs typeface="+mn-cs"/>
                <a:sym typeface="Helvetica Light"/>
              </a:defRPr>
            </a:pPr>
            <a:endParaRPr sz="2824">
              <a:solidFill>
                <a:srgbClr val="FFFFFF"/>
              </a:solidFill>
              <a:latin typeface="Lato"/>
              <a:sym typeface="Helvetica Light"/>
            </a:endParaRPr>
          </a:p>
        </p:txBody>
      </p:sp>
      <p:pic>
        <p:nvPicPr>
          <p:cNvPr id="48" name="Imagem 47" descr="Ícone&#10;&#10;Descrição gerada automaticamente">
            <a:extLst>
              <a:ext uri="{FF2B5EF4-FFF2-40B4-BE49-F238E27FC236}">
                <a16:creationId xmlns:a16="http://schemas.microsoft.com/office/drawing/2014/main" id="{EF28DB23-AF79-414D-B132-C642B81C7E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5554" y="5500190"/>
            <a:ext cx="209050" cy="216793"/>
          </a:xfrm>
          <a:prstGeom prst="rect">
            <a:avLst/>
          </a:prstGeom>
        </p:spPr>
      </p:pic>
      <p:pic>
        <p:nvPicPr>
          <p:cNvPr id="70" name="Imagem 69" descr="Logotipo, Ícone&#10;&#10;Descrição gerada automaticamente com confiança média">
            <a:extLst>
              <a:ext uri="{FF2B5EF4-FFF2-40B4-BE49-F238E27FC236}">
                <a16:creationId xmlns:a16="http://schemas.microsoft.com/office/drawing/2014/main" id="{347B3BFB-EE1D-4561-B1ED-5FD639A62A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2000" y="5911588"/>
            <a:ext cx="216158" cy="216793"/>
          </a:xfrm>
          <a:prstGeom prst="rect">
            <a:avLst/>
          </a:prstGeom>
        </p:spPr>
      </p:pic>
      <p:pic>
        <p:nvPicPr>
          <p:cNvPr id="73" name="Imagem 72">
            <a:extLst>
              <a:ext uri="{FF2B5EF4-FFF2-40B4-BE49-F238E27FC236}">
                <a16:creationId xmlns:a16="http://schemas.microsoft.com/office/drawing/2014/main" id="{9101876B-0E2E-4EA5-845F-BFB313B56183}"/>
              </a:ext>
            </a:extLst>
          </p:cNvPr>
          <p:cNvPicPr>
            <a:picLocks noChangeAspect="1"/>
          </p:cNvPicPr>
          <p:nvPr/>
        </p:nvPicPr>
        <p:blipFill>
          <a:blip r:embed="rId12"/>
          <a:stretch>
            <a:fillRect/>
          </a:stretch>
        </p:blipFill>
        <p:spPr>
          <a:xfrm>
            <a:off x="870034" y="10557"/>
            <a:ext cx="819927" cy="1032266"/>
          </a:xfrm>
          <a:prstGeom prst="rect">
            <a:avLst/>
          </a:prstGeom>
        </p:spPr>
      </p:pic>
      <p:sp>
        <p:nvSpPr>
          <p:cNvPr id="107" name="CaixaDeTexto 106">
            <a:extLst>
              <a:ext uri="{FF2B5EF4-FFF2-40B4-BE49-F238E27FC236}">
                <a16:creationId xmlns:a16="http://schemas.microsoft.com/office/drawing/2014/main" id="{ED4BCC92-77FD-4F43-A0A3-1FB27E46FCF1}"/>
              </a:ext>
            </a:extLst>
          </p:cNvPr>
          <p:cNvSpPr txBox="1"/>
          <p:nvPr/>
        </p:nvSpPr>
        <p:spPr>
          <a:xfrm>
            <a:off x="4745217" y="526690"/>
            <a:ext cx="7446783" cy="1785104"/>
          </a:xfrm>
          <a:prstGeom prst="rect">
            <a:avLst/>
          </a:prstGeom>
          <a:noFill/>
        </p:spPr>
        <p:txBody>
          <a:bodyPr wrap="square">
            <a:spAutoFit/>
          </a:bodyPr>
          <a:lstStyle/>
          <a:p>
            <a:pPr algn="l"/>
            <a:r>
              <a:rPr lang="pt-BR" sz="1000" b="1" i="0" u="none" strike="noStrike" baseline="0" dirty="0">
                <a:solidFill>
                  <a:srgbClr val="326C9A"/>
                </a:solidFill>
                <a:latin typeface="Tahoma" panose="020B0604030504040204" pitchFamily="34" charset="0"/>
              </a:rPr>
              <a:t>2018 - 2019</a:t>
            </a:r>
            <a:r>
              <a:rPr lang="pt-BR" sz="1000" b="0" i="0" u="none" strike="noStrike" baseline="0" dirty="0">
                <a:solidFill>
                  <a:srgbClr val="326C9A"/>
                </a:solidFill>
                <a:latin typeface="Tahoma" panose="020B0604030504040204" pitchFamily="34" charset="0"/>
              </a:rPr>
              <a:t> Extensão universitária em Psicopedagogia Institucional. (Carga horária: 100h).</a:t>
            </a:r>
          </a:p>
          <a:p>
            <a:pPr algn="l"/>
            <a:r>
              <a:rPr lang="pt-BR" sz="1000" b="0" i="0" u="none" strike="noStrike" baseline="0" dirty="0">
                <a:solidFill>
                  <a:srgbClr val="326C9A"/>
                </a:solidFill>
                <a:latin typeface="Tahoma" panose="020B0604030504040204" pitchFamily="34" charset="0"/>
              </a:rPr>
              <a:t>Faculdade São Luiz de Jaboticabal, FSL, Brasil.</a:t>
            </a:r>
          </a:p>
          <a:p>
            <a:pPr algn="l"/>
            <a:endParaRPr lang="pt-BR" sz="1000" b="0" i="0" u="none" strike="noStrike" baseline="0" dirty="0">
              <a:solidFill>
                <a:srgbClr val="326C9A"/>
              </a:solidFill>
              <a:latin typeface="Tahoma" panose="020B0604030504040204" pitchFamily="34" charset="0"/>
            </a:endParaRPr>
          </a:p>
          <a:p>
            <a:pPr algn="l"/>
            <a:r>
              <a:rPr lang="pt-BR" sz="1000" b="1" i="0" u="none" strike="noStrike" baseline="0" dirty="0">
                <a:solidFill>
                  <a:srgbClr val="326C9A"/>
                </a:solidFill>
                <a:latin typeface="Tahoma" panose="020B0604030504040204" pitchFamily="34" charset="0"/>
              </a:rPr>
              <a:t>2018 - 2018 </a:t>
            </a:r>
            <a:r>
              <a:rPr lang="pt-BR" sz="1000" b="0" i="0" u="none" strike="noStrike" baseline="0" dirty="0">
                <a:solidFill>
                  <a:srgbClr val="326C9A"/>
                </a:solidFill>
                <a:latin typeface="Tahoma" panose="020B0604030504040204" pitchFamily="34" charset="0"/>
              </a:rPr>
              <a:t>Extensão universitária em Literatura Infantil. (Carga horária: 115h).</a:t>
            </a:r>
          </a:p>
          <a:p>
            <a:pPr algn="l"/>
            <a:r>
              <a:rPr lang="pt-BR" sz="1000" b="0" i="0" u="none" strike="noStrike" baseline="0" dirty="0">
                <a:solidFill>
                  <a:srgbClr val="326C9A"/>
                </a:solidFill>
                <a:latin typeface="Tahoma" panose="020B0604030504040204" pitchFamily="34" charset="0"/>
              </a:rPr>
              <a:t>Faculdade São Luiz de Jaboticabal, FSL, Brasil.</a:t>
            </a:r>
          </a:p>
          <a:p>
            <a:pPr algn="l"/>
            <a:endParaRPr lang="pt-BR" sz="1000" b="0" i="0" u="none" strike="noStrike" baseline="0" dirty="0">
              <a:solidFill>
                <a:srgbClr val="326C9A"/>
              </a:solidFill>
              <a:latin typeface="Tahoma" panose="020B0604030504040204" pitchFamily="34" charset="0"/>
            </a:endParaRPr>
          </a:p>
          <a:p>
            <a:pPr algn="l"/>
            <a:r>
              <a:rPr lang="pt-BR" sz="1000" b="1" i="0" u="none" strike="noStrike" baseline="0" dirty="0">
                <a:solidFill>
                  <a:srgbClr val="326C9A"/>
                </a:solidFill>
                <a:latin typeface="Tahoma" panose="020B0604030504040204" pitchFamily="34" charset="0"/>
              </a:rPr>
              <a:t>2018 - 2018 </a:t>
            </a:r>
            <a:r>
              <a:rPr lang="pt-BR" sz="1000" b="0" i="0" u="none" strike="noStrike" baseline="0" dirty="0">
                <a:solidFill>
                  <a:srgbClr val="326C9A"/>
                </a:solidFill>
                <a:latin typeface="Tahoma" panose="020B0604030504040204" pitchFamily="34" charset="0"/>
              </a:rPr>
              <a:t>Prática docente e tutoria EAD. (Carga horária: 40h).</a:t>
            </a:r>
          </a:p>
          <a:p>
            <a:pPr algn="l"/>
            <a:r>
              <a:rPr lang="pt-BR" sz="1000" b="0" i="0" u="none" strike="noStrike" baseline="0" dirty="0">
                <a:solidFill>
                  <a:srgbClr val="326C9A"/>
                </a:solidFill>
                <a:latin typeface="Tahoma" panose="020B0604030504040204" pitchFamily="34" charset="0"/>
              </a:rPr>
              <a:t>Universidade Norte do Paraná, UNOPAR, Brasil.</a:t>
            </a:r>
          </a:p>
          <a:p>
            <a:pPr algn="l"/>
            <a:endParaRPr lang="pt-BR" sz="1000" b="0" i="0" u="none" strike="noStrike" baseline="0" dirty="0">
              <a:solidFill>
                <a:srgbClr val="326C9A"/>
              </a:solidFill>
              <a:latin typeface="Tahoma" panose="020B0604030504040204" pitchFamily="34" charset="0"/>
            </a:endParaRPr>
          </a:p>
          <a:p>
            <a:pPr algn="l"/>
            <a:r>
              <a:rPr lang="pt-BR" sz="1000" b="1" i="0" u="none" strike="noStrike" baseline="0" dirty="0">
                <a:solidFill>
                  <a:srgbClr val="326C9A"/>
                </a:solidFill>
                <a:latin typeface="Tahoma" panose="020B0604030504040204" pitchFamily="34" charset="0"/>
              </a:rPr>
              <a:t>2016 - 2016 </a:t>
            </a:r>
            <a:r>
              <a:rPr lang="pt-BR" sz="1000" b="0" i="0" u="none" strike="noStrike" baseline="0" dirty="0">
                <a:solidFill>
                  <a:srgbClr val="326C9A"/>
                </a:solidFill>
                <a:latin typeface="Tahoma" panose="020B0604030504040204" pitchFamily="34" charset="0"/>
              </a:rPr>
              <a:t>Extensão universitária em Intérprete de Libras. (Carga horária: 30h).</a:t>
            </a:r>
          </a:p>
          <a:p>
            <a:pPr algn="l"/>
            <a:r>
              <a:rPr lang="pt-BR" sz="1000" b="0" i="0" u="none" strike="noStrike" baseline="0" dirty="0">
                <a:solidFill>
                  <a:srgbClr val="326C9A"/>
                </a:solidFill>
                <a:latin typeface="Tahoma" panose="020B0604030504040204" pitchFamily="34" charset="0"/>
              </a:rPr>
              <a:t>Faculdade São Luiz de Jaboticabal, FSL, Brasil.</a:t>
            </a:r>
            <a:endParaRPr lang="pt-BR" sz="1000" dirty="0"/>
          </a:p>
        </p:txBody>
      </p:sp>
      <p:sp>
        <p:nvSpPr>
          <p:cNvPr id="108" name="TextBox 30">
            <a:extLst>
              <a:ext uri="{FF2B5EF4-FFF2-40B4-BE49-F238E27FC236}">
                <a16:creationId xmlns:a16="http://schemas.microsoft.com/office/drawing/2014/main" id="{0CEB7DA3-B20B-4766-90ED-C98056E67BB9}"/>
              </a:ext>
            </a:extLst>
          </p:cNvPr>
          <p:cNvSpPr txBox="1"/>
          <p:nvPr/>
        </p:nvSpPr>
        <p:spPr>
          <a:xfrm>
            <a:off x="3133030" y="502312"/>
            <a:ext cx="2510118" cy="515978"/>
          </a:xfrm>
          <a:prstGeom prst="rect">
            <a:avLst/>
          </a:prstGeom>
          <a:noFill/>
        </p:spPr>
        <p:txBody>
          <a:bodyPr wrap="square" rtlCol="0">
            <a:normAutofit/>
          </a:bodyPr>
          <a:lstStyle/>
          <a:p>
            <a:pPr defTabSz="403433"/>
            <a:r>
              <a:rPr lang="en-US" sz="1765" dirty="0">
                <a:solidFill>
                  <a:srgbClr val="15395F"/>
                </a:solidFill>
                <a:latin typeface="Lato Black"/>
              </a:rPr>
              <a:t>FORMAÇÃO: </a:t>
            </a:r>
          </a:p>
        </p:txBody>
      </p:sp>
      <p:sp>
        <p:nvSpPr>
          <p:cNvPr id="25" name="CaixaDeTexto 24">
            <a:extLst>
              <a:ext uri="{FF2B5EF4-FFF2-40B4-BE49-F238E27FC236}">
                <a16:creationId xmlns:a16="http://schemas.microsoft.com/office/drawing/2014/main" id="{D9C30E4F-A9C8-4DA5-8DC8-9C1C2337F775}"/>
              </a:ext>
            </a:extLst>
          </p:cNvPr>
          <p:cNvSpPr txBox="1"/>
          <p:nvPr/>
        </p:nvSpPr>
        <p:spPr>
          <a:xfrm>
            <a:off x="4745217" y="3061834"/>
            <a:ext cx="6095256" cy="1477328"/>
          </a:xfrm>
          <a:prstGeom prst="rect">
            <a:avLst/>
          </a:prstGeom>
          <a:noFill/>
        </p:spPr>
        <p:txBody>
          <a:bodyPr wrap="square">
            <a:spAutoFit/>
          </a:bodyPr>
          <a:lstStyle/>
          <a:p>
            <a:pPr algn="l"/>
            <a:r>
              <a:rPr lang="pt-BR" sz="1000" b="1" i="0" u="none" strike="noStrike" baseline="0" dirty="0">
                <a:solidFill>
                  <a:srgbClr val="0066CD"/>
                </a:solidFill>
                <a:latin typeface="Tahoma-Bold"/>
              </a:rPr>
              <a:t>1. ANJOS, J. A.</a:t>
            </a:r>
            <a:r>
              <a:rPr lang="pt-BR" sz="1000" b="0" i="0" u="none" strike="noStrike" baseline="0" dirty="0">
                <a:solidFill>
                  <a:srgbClr val="326C9A"/>
                </a:solidFill>
                <a:latin typeface="Tahoma" panose="020B0604030504040204" pitchFamily="34" charset="0"/>
              </a:rPr>
              <a:t>. Cíclico. 1. ed. Ribeirão Pires: Editora Saramago, 2019. v. 1. 210p .</a:t>
            </a:r>
          </a:p>
          <a:p>
            <a:pPr marL="228600" indent="-228600" algn="l">
              <a:buAutoNum type="arabicPeriod"/>
            </a:pPr>
            <a:endParaRPr lang="pt-BR" sz="1000" b="0" i="0" u="none" strike="noStrike" baseline="0" dirty="0">
              <a:solidFill>
                <a:srgbClr val="326C9A"/>
              </a:solidFill>
              <a:latin typeface="Tahoma" panose="020B0604030504040204" pitchFamily="34" charset="0"/>
            </a:endParaRPr>
          </a:p>
          <a:p>
            <a:pPr algn="l"/>
            <a:r>
              <a:rPr lang="es-ES" sz="1000" b="1" i="0" u="none" strike="noStrike" baseline="0" dirty="0">
                <a:solidFill>
                  <a:srgbClr val="326C9A"/>
                </a:solidFill>
                <a:latin typeface="Tahoma-Bold"/>
              </a:rPr>
              <a:t>2. </a:t>
            </a:r>
            <a:r>
              <a:rPr lang="es-ES" sz="1000" b="1" i="0" u="none" strike="noStrike" baseline="0" dirty="0">
                <a:solidFill>
                  <a:srgbClr val="0066CD"/>
                </a:solidFill>
                <a:latin typeface="Tahoma-Bold"/>
              </a:rPr>
              <a:t>ANJOS, J. A.</a:t>
            </a:r>
            <a:r>
              <a:rPr lang="es-ES" sz="1000" b="0" i="0" u="none" strike="noStrike" baseline="0" dirty="0">
                <a:solidFill>
                  <a:srgbClr val="326C9A"/>
                </a:solidFill>
                <a:latin typeface="Tahoma" panose="020B0604030504040204" pitchFamily="34" charset="0"/>
              </a:rPr>
              <a:t>. Textos Seleccionados - Recopilación de cuentos y crónicas. 1. ed. </a:t>
            </a:r>
            <a:r>
              <a:rPr lang="es-ES" sz="1000" b="0" i="0" u="none" strike="noStrike" baseline="0" dirty="0" err="1">
                <a:solidFill>
                  <a:srgbClr val="326C9A"/>
                </a:solidFill>
                <a:latin typeface="Tahoma" panose="020B0604030504040204" pitchFamily="34" charset="0"/>
              </a:rPr>
              <a:t>Espanha</a:t>
            </a:r>
            <a:r>
              <a:rPr lang="es-ES" sz="1000" b="0" i="0" u="none" strike="noStrike" baseline="0" dirty="0">
                <a:solidFill>
                  <a:srgbClr val="326C9A"/>
                </a:solidFill>
                <a:latin typeface="Tahoma" panose="020B0604030504040204" pitchFamily="34" charset="0"/>
              </a:rPr>
              <a:t>: </a:t>
            </a:r>
            <a:r>
              <a:rPr lang="es-ES" sz="1000" b="0" i="0" u="none" strike="noStrike" baseline="0" dirty="0" err="1">
                <a:solidFill>
                  <a:srgbClr val="326C9A"/>
                </a:solidFill>
                <a:latin typeface="Tahoma" panose="020B0604030504040204" pitchFamily="34" charset="0"/>
              </a:rPr>
              <a:t>BabelCube</a:t>
            </a:r>
            <a:r>
              <a:rPr lang="es-ES" sz="1000" b="0" i="0" u="none" strike="noStrike" baseline="0" dirty="0">
                <a:solidFill>
                  <a:srgbClr val="326C9A"/>
                </a:solidFill>
                <a:latin typeface="Tahoma" panose="020B0604030504040204" pitchFamily="34" charset="0"/>
              </a:rPr>
              <a:t> Inc., 2014. v. 1. 134p</a:t>
            </a:r>
            <a:r>
              <a:rPr lang="pt-BR" sz="1000" b="0" i="0" u="none" strike="noStrike" baseline="0" dirty="0">
                <a:solidFill>
                  <a:srgbClr val="326C9A"/>
                </a:solidFill>
                <a:latin typeface="Tahoma" panose="020B0604030504040204" pitchFamily="34" charset="0"/>
              </a:rPr>
              <a:t>.</a:t>
            </a:r>
          </a:p>
          <a:p>
            <a:pPr algn="l"/>
            <a:endParaRPr lang="pt-BR" sz="1000" b="0" i="0" u="none" strike="noStrike" baseline="0" dirty="0">
              <a:solidFill>
                <a:srgbClr val="326C9A"/>
              </a:solidFill>
              <a:latin typeface="Tahoma" panose="020B0604030504040204" pitchFamily="34" charset="0"/>
            </a:endParaRPr>
          </a:p>
          <a:p>
            <a:pPr algn="l"/>
            <a:r>
              <a:rPr lang="fr-FR" sz="1000" b="1" i="0" u="none" strike="noStrike" baseline="0" dirty="0">
                <a:solidFill>
                  <a:srgbClr val="326C9A"/>
                </a:solidFill>
                <a:latin typeface="Tahoma-Bold"/>
              </a:rPr>
              <a:t>3. </a:t>
            </a:r>
            <a:r>
              <a:rPr lang="fr-FR" sz="1000" b="1" i="0" u="none" strike="noStrike" baseline="0" dirty="0">
                <a:solidFill>
                  <a:srgbClr val="0066CD"/>
                </a:solidFill>
                <a:latin typeface="Tahoma-Bold"/>
              </a:rPr>
              <a:t>ANJOS, J. A.</a:t>
            </a:r>
            <a:r>
              <a:rPr lang="fr-FR" sz="1000" b="0" i="0" u="none" strike="noStrike" baseline="0" dirty="0">
                <a:solidFill>
                  <a:srgbClr val="326C9A"/>
                </a:solidFill>
                <a:latin typeface="Tahoma" panose="020B0604030504040204" pitchFamily="34" charset="0"/>
              </a:rPr>
              <a:t>. Textes Choisis - Recuel de contes et chroniques. 1. ed. Espanha: BabelCube Inc., 2014. v. 1. 128p .</a:t>
            </a:r>
          </a:p>
          <a:p>
            <a:pPr algn="l"/>
            <a:endParaRPr lang="fr-FR" sz="1000" b="0" i="0" u="none" strike="noStrike" baseline="0" dirty="0">
              <a:solidFill>
                <a:srgbClr val="326C9A"/>
              </a:solidFill>
              <a:latin typeface="Tahoma" panose="020B0604030504040204" pitchFamily="34" charset="0"/>
            </a:endParaRPr>
          </a:p>
          <a:p>
            <a:pPr algn="l"/>
            <a:r>
              <a:rPr lang="pt-BR" sz="1000" b="1" i="0" u="none" strike="noStrike" baseline="0" dirty="0">
                <a:solidFill>
                  <a:srgbClr val="326C9A"/>
                </a:solidFill>
                <a:latin typeface="Tahoma-Bold"/>
              </a:rPr>
              <a:t>4. </a:t>
            </a:r>
            <a:r>
              <a:rPr lang="pt-BR" sz="1000" b="1" i="0" u="none" strike="noStrike" baseline="0" dirty="0">
                <a:solidFill>
                  <a:srgbClr val="0066CD"/>
                </a:solidFill>
                <a:latin typeface="Tahoma-Bold"/>
              </a:rPr>
              <a:t>ANJOS, J. A.</a:t>
            </a:r>
            <a:r>
              <a:rPr lang="pt-BR" sz="1000" b="0" i="0" u="none" strike="noStrike" baseline="0" dirty="0">
                <a:solidFill>
                  <a:srgbClr val="326C9A"/>
                </a:solidFill>
                <a:latin typeface="Tahoma" panose="020B0604030504040204" pitchFamily="34" charset="0"/>
              </a:rPr>
              <a:t>. Textos Selecionados. 1. ed. São Paulo: Al Print Editora, 2012. v. 1. 116p .</a:t>
            </a:r>
            <a:endParaRPr lang="pt-BR" sz="1000" dirty="0"/>
          </a:p>
        </p:txBody>
      </p:sp>
      <p:sp>
        <p:nvSpPr>
          <p:cNvPr id="26" name="TextBox 30">
            <a:extLst>
              <a:ext uri="{FF2B5EF4-FFF2-40B4-BE49-F238E27FC236}">
                <a16:creationId xmlns:a16="http://schemas.microsoft.com/office/drawing/2014/main" id="{33576B07-90C2-4EEB-839F-F746DFBCDBA6}"/>
              </a:ext>
            </a:extLst>
          </p:cNvPr>
          <p:cNvSpPr txBox="1"/>
          <p:nvPr/>
        </p:nvSpPr>
        <p:spPr>
          <a:xfrm>
            <a:off x="3133030" y="3000967"/>
            <a:ext cx="2510118" cy="515978"/>
          </a:xfrm>
          <a:prstGeom prst="rect">
            <a:avLst/>
          </a:prstGeom>
          <a:noFill/>
        </p:spPr>
        <p:txBody>
          <a:bodyPr wrap="square" rtlCol="0">
            <a:normAutofit/>
          </a:bodyPr>
          <a:lstStyle/>
          <a:p>
            <a:pPr defTabSz="403433"/>
            <a:r>
              <a:rPr lang="en-US" sz="1765" dirty="0">
                <a:solidFill>
                  <a:srgbClr val="15395F"/>
                </a:solidFill>
                <a:latin typeface="Lato Black"/>
              </a:rPr>
              <a:t>LIVROS: </a:t>
            </a:r>
          </a:p>
        </p:txBody>
      </p:sp>
    </p:spTree>
    <p:custDataLst>
      <p:tags r:id="rId1"/>
    </p:custDataLst>
    <p:extLst>
      <p:ext uri="{BB962C8B-B14F-4D97-AF65-F5344CB8AC3E}">
        <p14:creationId xmlns:p14="http://schemas.microsoft.com/office/powerpoint/2010/main" val="65008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8371661B-F69D-47A7-AB05-2AB3A46CC598}"/>
              </a:ext>
            </a:extLst>
          </p:cNvPr>
          <p:cNvSpPr txBox="1"/>
          <p:nvPr/>
        </p:nvSpPr>
        <p:spPr>
          <a:xfrm>
            <a:off x="611087" y="776125"/>
            <a:ext cx="3715586" cy="830997"/>
          </a:xfrm>
          <a:prstGeom prst="rect">
            <a:avLst/>
          </a:prstGeom>
          <a:noFill/>
        </p:spPr>
        <p:txBody>
          <a:bodyPr wrap="square" rtlCol="0">
            <a:spAutoFit/>
          </a:bodyPr>
          <a:lstStyle/>
          <a:p>
            <a:r>
              <a:rPr lang="pt-BR" sz="4800" dirty="0">
                <a:latin typeface="Lato Black" panose="020F0502020204030203" pitchFamily="34" charset="0"/>
                <a:ea typeface="Lato Black" panose="020F0502020204030203" pitchFamily="34" charset="0"/>
                <a:cs typeface="Lato Black" panose="020F0502020204030203" pitchFamily="34" charset="0"/>
              </a:rPr>
              <a:t>DISCIPLINA</a:t>
            </a:r>
          </a:p>
        </p:txBody>
      </p:sp>
    </p:spTree>
    <p:extLst>
      <p:ext uri="{BB962C8B-B14F-4D97-AF65-F5344CB8AC3E}">
        <p14:creationId xmlns:p14="http://schemas.microsoft.com/office/powerpoint/2010/main" val="1487201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err="1"/>
              <a:t>Arquiteturas</a:t>
            </a:r>
            <a:r>
              <a:rPr lang="en-US" dirty="0"/>
              <a:t> </a:t>
            </a:r>
            <a:r>
              <a:rPr lang="en-US" dirty="0" err="1"/>
              <a:t>Paralelas</a:t>
            </a:r>
            <a:r>
              <a:rPr lang="en-US" dirty="0"/>
              <a:t> e </a:t>
            </a:r>
            <a:r>
              <a:rPr lang="en-US" dirty="0" err="1"/>
              <a:t>Distribuídas</a:t>
            </a:r>
            <a:endParaRPr lang="en-US" dirty="0"/>
          </a:p>
        </p:txBody>
      </p:sp>
      <p:sp>
        <p:nvSpPr>
          <p:cNvPr id="3" name="Rectangle 2">
            <a:extLst>
              <a:ext uri="{FF2B5EF4-FFF2-40B4-BE49-F238E27FC236}">
                <a16:creationId xmlns:a16="http://schemas.microsoft.com/office/drawing/2014/main" id="{DACC6F62-A5A1-4A7C-AA30-DDE2F1A50D9E}"/>
              </a:ext>
            </a:extLst>
          </p:cNvPr>
          <p:cNvSpPr/>
          <p:nvPr/>
        </p:nvSpPr>
        <p:spPr>
          <a:xfrm>
            <a:off x="3638178" y="1857178"/>
            <a:ext cx="2227774" cy="417397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Arial"/>
              <a:cs typeface="+mn-cs"/>
            </a:endParaRPr>
          </a:p>
        </p:txBody>
      </p:sp>
      <p:grpSp>
        <p:nvGrpSpPr>
          <p:cNvPr id="4" name="그룹 52">
            <a:extLst>
              <a:ext uri="{FF2B5EF4-FFF2-40B4-BE49-F238E27FC236}">
                <a16:creationId xmlns:a16="http://schemas.microsoft.com/office/drawing/2014/main" id="{CCC12572-3B4E-4E47-80B2-8E54423E729D}"/>
              </a:ext>
            </a:extLst>
          </p:cNvPr>
          <p:cNvGrpSpPr/>
          <p:nvPr/>
        </p:nvGrpSpPr>
        <p:grpSpPr>
          <a:xfrm>
            <a:off x="3512614" y="5066102"/>
            <a:ext cx="2480014" cy="756000"/>
            <a:chOff x="460651" y="4988278"/>
            <a:chExt cx="2645023" cy="756000"/>
          </a:xfrm>
        </p:grpSpPr>
        <p:sp>
          <p:nvSpPr>
            <p:cNvPr id="5" name="Rectangle 4">
              <a:extLst>
                <a:ext uri="{FF2B5EF4-FFF2-40B4-BE49-F238E27FC236}">
                  <a16:creationId xmlns:a16="http://schemas.microsoft.com/office/drawing/2014/main" id="{D7677D8B-C4A5-4F7B-95D4-738274822B40}"/>
                </a:ext>
              </a:extLst>
            </p:cNvPr>
            <p:cNvSpPr/>
            <p:nvPr/>
          </p:nvSpPr>
          <p:spPr>
            <a:xfrm>
              <a:off x="460651" y="5132278"/>
              <a:ext cx="2645023" cy="61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sp>
          <p:nvSpPr>
            <p:cNvPr id="6" name="Right Triangle 5">
              <a:extLst>
                <a:ext uri="{FF2B5EF4-FFF2-40B4-BE49-F238E27FC236}">
                  <a16:creationId xmlns:a16="http://schemas.microsoft.com/office/drawing/2014/main" id="{01599F68-3D3A-41D4-A2C2-C11F34C4C610}"/>
                </a:ext>
              </a:extLst>
            </p:cNvPr>
            <p:cNvSpPr/>
            <p:nvPr/>
          </p:nvSpPr>
          <p:spPr>
            <a:xfrm>
              <a:off x="2961674" y="4988278"/>
              <a:ext cx="144000" cy="14400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grpSp>
      <p:grpSp>
        <p:nvGrpSpPr>
          <p:cNvPr id="7" name="그룹 51">
            <a:extLst>
              <a:ext uri="{FF2B5EF4-FFF2-40B4-BE49-F238E27FC236}">
                <a16:creationId xmlns:a16="http://schemas.microsoft.com/office/drawing/2014/main" id="{BFDF6749-228E-4C3E-9389-ABF87E1A36CE}"/>
              </a:ext>
            </a:extLst>
          </p:cNvPr>
          <p:cNvGrpSpPr/>
          <p:nvPr/>
        </p:nvGrpSpPr>
        <p:grpSpPr>
          <a:xfrm>
            <a:off x="3503184" y="1910419"/>
            <a:ext cx="2581436" cy="882621"/>
            <a:chOff x="450595" y="2017425"/>
            <a:chExt cx="2753193" cy="882621"/>
          </a:xfrm>
        </p:grpSpPr>
        <p:sp>
          <p:nvSpPr>
            <p:cNvPr id="8" name="Rectangle 7">
              <a:extLst>
                <a:ext uri="{FF2B5EF4-FFF2-40B4-BE49-F238E27FC236}">
                  <a16:creationId xmlns:a16="http://schemas.microsoft.com/office/drawing/2014/main" id="{11E6B2B4-E8A7-4252-843E-B0F86B2DAF33}"/>
                </a:ext>
              </a:extLst>
            </p:cNvPr>
            <p:cNvSpPr/>
            <p:nvPr/>
          </p:nvSpPr>
          <p:spPr>
            <a:xfrm rot="10800000">
              <a:off x="450595" y="2144046"/>
              <a:ext cx="2015921" cy="61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sp>
          <p:nvSpPr>
            <p:cNvPr id="9" name="Right Triangle 8">
              <a:extLst>
                <a:ext uri="{FF2B5EF4-FFF2-40B4-BE49-F238E27FC236}">
                  <a16:creationId xmlns:a16="http://schemas.microsoft.com/office/drawing/2014/main" id="{9E8BDA29-35C9-4E25-A18F-E0F1F774283D}"/>
                </a:ext>
              </a:extLst>
            </p:cNvPr>
            <p:cNvSpPr/>
            <p:nvPr/>
          </p:nvSpPr>
          <p:spPr>
            <a:xfrm rot="10800000">
              <a:off x="460651" y="2756046"/>
              <a:ext cx="144000" cy="14400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sp>
          <p:nvSpPr>
            <p:cNvPr id="10" name="Isosceles Triangle 9">
              <a:extLst>
                <a:ext uri="{FF2B5EF4-FFF2-40B4-BE49-F238E27FC236}">
                  <a16:creationId xmlns:a16="http://schemas.microsoft.com/office/drawing/2014/main" id="{4B3A06E7-51BC-4426-9707-C60BFB7A0042}"/>
                </a:ext>
              </a:extLst>
            </p:cNvPr>
            <p:cNvSpPr/>
            <p:nvPr/>
          </p:nvSpPr>
          <p:spPr>
            <a:xfrm rot="5400000">
              <a:off x="2398218" y="2077097"/>
              <a:ext cx="865242" cy="74589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grpSp>
      <p:sp>
        <p:nvSpPr>
          <p:cNvPr id="11" name="TextBox 10">
            <a:extLst>
              <a:ext uri="{FF2B5EF4-FFF2-40B4-BE49-F238E27FC236}">
                <a16:creationId xmlns:a16="http://schemas.microsoft.com/office/drawing/2014/main" id="{4388F907-4DB6-4D73-BE48-7E43ABDCB7E1}"/>
              </a:ext>
            </a:extLst>
          </p:cNvPr>
          <p:cNvSpPr txBox="1"/>
          <p:nvPr/>
        </p:nvSpPr>
        <p:spPr>
          <a:xfrm>
            <a:off x="3789139" y="2972462"/>
            <a:ext cx="189044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dirty="0">
                <a:solidFill>
                  <a:prstClr val="black">
                    <a:lumMod val="65000"/>
                    <a:lumOff val="35000"/>
                  </a:prstClr>
                </a:solidFill>
                <a:latin typeface="Arial"/>
                <a:cs typeface="Arial" pitchFamily="34" charset="0"/>
              </a:rPr>
              <a:t>Nesta </a:t>
            </a:r>
            <a:r>
              <a:rPr lang="en-US" altLang="ko-KR" sz="1200" dirty="0" err="1">
                <a:solidFill>
                  <a:prstClr val="black">
                    <a:lumMod val="65000"/>
                    <a:lumOff val="35000"/>
                  </a:prstClr>
                </a:solidFill>
                <a:latin typeface="Arial"/>
                <a:cs typeface="Arial" pitchFamily="34" charset="0"/>
              </a:rPr>
              <a:t>unidade</a:t>
            </a:r>
            <a:r>
              <a:rPr lang="en-US" altLang="ko-KR" sz="1200" dirty="0">
                <a:solidFill>
                  <a:prstClr val="black">
                    <a:lumMod val="65000"/>
                    <a:lumOff val="35000"/>
                  </a:prstClr>
                </a:solidFill>
                <a:latin typeface="Arial"/>
                <a:cs typeface="Arial" pitchFamily="34" charset="0"/>
              </a:rPr>
              <a:t> </a:t>
            </a:r>
            <a:r>
              <a:rPr lang="en-US" altLang="ko-KR" sz="1200" dirty="0" err="1">
                <a:solidFill>
                  <a:prstClr val="black">
                    <a:lumMod val="65000"/>
                    <a:lumOff val="35000"/>
                  </a:prstClr>
                </a:solidFill>
                <a:latin typeface="Arial"/>
                <a:cs typeface="Arial" pitchFamily="34" charset="0"/>
              </a:rPr>
              <a:t>veremos</a:t>
            </a:r>
            <a:r>
              <a:rPr lang="en-US" altLang="ko-KR" sz="1200" dirty="0">
                <a:solidFill>
                  <a:prstClr val="black">
                    <a:lumMod val="65000"/>
                    <a:lumOff val="35000"/>
                  </a:prstClr>
                </a:solidFill>
                <a:latin typeface="Arial"/>
                <a:cs typeface="Arial" pitchFamily="34" charset="0"/>
              </a:rPr>
              <a:t> com </a:t>
            </a:r>
            <a:r>
              <a:rPr lang="en-US" altLang="ko-KR" sz="1200" dirty="0" err="1">
                <a:solidFill>
                  <a:prstClr val="black">
                    <a:lumMod val="65000"/>
                    <a:lumOff val="35000"/>
                  </a:prstClr>
                </a:solidFill>
                <a:latin typeface="Arial"/>
                <a:cs typeface="Arial" pitchFamily="34" charset="0"/>
              </a:rPr>
              <a:t>mais</a:t>
            </a:r>
            <a:r>
              <a:rPr lang="en-US" altLang="ko-KR" sz="1200" dirty="0">
                <a:solidFill>
                  <a:prstClr val="black">
                    <a:lumMod val="65000"/>
                    <a:lumOff val="35000"/>
                  </a:prstClr>
                </a:solidFill>
                <a:latin typeface="Arial"/>
                <a:cs typeface="Arial" pitchFamily="34" charset="0"/>
              </a:rPr>
              <a:t> </a:t>
            </a:r>
            <a:r>
              <a:rPr lang="en-US" altLang="ko-KR" sz="1200" dirty="0" err="1">
                <a:solidFill>
                  <a:prstClr val="black">
                    <a:lumMod val="65000"/>
                    <a:lumOff val="35000"/>
                  </a:prstClr>
                </a:solidFill>
                <a:latin typeface="Arial"/>
                <a:cs typeface="Arial" pitchFamily="34" charset="0"/>
              </a:rPr>
              <a:t>profundidade</a:t>
            </a:r>
            <a:r>
              <a:rPr lang="en-US" altLang="ko-KR" sz="1200" dirty="0">
                <a:solidFill>
                  <a:prstClr val="black">
                    <a:lumMod val="65000"/>
                    <a:lumOff val="35000"/>
                  </a:prstClr>
                </a:solidFill>
                <a:latin typeface="Arial"/>
                <a:cs typeface="Arial" pitchFamily="34" charset="0"/>
              </a:rPr>
              <a:t> os </a:t>
            </a:r>
            <a:r>
              <a:rPr lang="en-US" altLang="ko-KR" sz="1200" dirty="0" err="1">
                <a:solidFill>
                  <a:prstClr val="black">
                    <a:lumMod val="65000"/>
                    <a:lumOff val="35000"/>
                  </a:prstClr>
                </a:solidFill>
                <a:latin typeface="Arial"/>
                <a:cs typeface="Arial" pitchFamily="34" charset="0"/>
              </a:rPr>
              <a:t>conceitos</a:t>
            </a:r>
            <a:r>
              <a:rPr lang="en-US" altLang="ko-KR" sz="1200" dirty="0">
                <a:solidFill>
                  <a:prstClr val="black">
                    <a:lumMod val="65000"/>
                    <a:lumOff val="35000"/>
                  </a:prstClr>
                </a:solidFill>
                <a:latin typeface="Arial"/>
                <a:cs typeface="Arial" pitchFamily="34" charset="0"/>
              </a:rPr>
              <a:t> de </a:t>
            </a:r>
            <a:r>
              <a:rPr lang="en-US" altLang="ko-KR" sz="1200" dirty="0" err="1">
                <a:solidFill>
                  <a:prstClr val="black">
                    <a:lumMod val="65000"/>
                    <a:lumOff val="35000"/>
                  </a:prstClr>
                </a:solidFill>
                <a:latin typeface="Arial"/>
                <a:cs typeface="Arial" pitchFamily="34" charset="0"/>
              </a:rPr>
              <a:t>memória</a:t>
            </a:r>
            <a:r>
              <a:rPr lang="en-US" altLang="ko-KR" sz="1200" dirty="0">
                <a:solidFill>
                  <a:prstClr val="black">
                    <a:lumMod val="65000"/>
                    <a:lumOff val="35000"/>
                  </a:prstClr>
                </a:solidFill>
                <a:latin typeface="Arial"/>
                <a:cs typeface="Arial" pitchFamily="34" charset="0"/>
              </a:rPr>
              <a:t> </a:t>
            </a:r>
            <a:r>
              <a:rPr lang="en-US" altLang="ko-KR" sz="1200" dirty="0" err="1">
                <a:solidFill>
                  <a:prstClr val="black">
                    <a:lumMod val="65000"/>
                    <a:lumOff val="35000"/>
                  </a:prstClr>
                </a:solidFill>
                <a:latin typeface="Arial"/>
                <a:cs typeface="Arial" pitchFamily="34" charset="0"/>
              </a:rPr>
              <a:t>compartilhada</a:t>
            </a:r>
            <a:r>
              <a:rPr lang="en-US" altLang="ko-KR" sz="1200" dirty="0">
                <a:solidFill>
                  <a:prstClr val="black">
                    <a:lumMod val="65000"/>
                    <a:lumOff val="35000"/>
                  </a:prstClr>
                </a:solidFill>
                <a:latin typeface="Arial"/>
                <a:cs typeface="Arial" pitchFamily="34" charset="0"/>
              </a:rPr>
              <a:t> e </a:t>
            </a:r>
            <a:r>
              <a:rPr lang="en-US" altLang="ko-KR" sz="1200" dirty="0" err="1">
                <a:solidFill>
                  <a:prstClr val="black">
                    <a:lumMod val="65000"/>
                    <a:lumOff val="35000"/>
                  </a:prstClr>
                </a:solidFill>
                <a:latin typeface="Arial"/>
                <a:cs typeface="Arial" pitchFamily="34" charset="0"/>
              </a:rPr>
              <a:t>distribuída</a:t>
            </a:r>
            <a:r>
              <a:rPr lang="en-US" altLang="ko-KR" sz="1200" dirty="0">
                <a:solidFill>
                  <a:prstClr val="black">
                    <a:lumMod val="65000"/>
                    <a:lumOff val="35000"/>
                  </a:prstClr>
                </a:solidFill>
                <a:latin typeface="Arial"/>
                <a:cs typeface="Arial" pitchFamily="34" charset="0"/>
              </a:rPr>
              <a:t>, Variáveis </a:t>
            </a:r>
            <a:r>
              <a:rPr lang="en-US" altLang="ko-KR" sz="1200" dirty="0" err="1">
                <a:solidFill>
                  <a:prstClr val="black">
                    <a:lumMod val="65000"/>
                    <a:lumOff val="35000"/>
                  </a:prstClr>
                </a:solidFill>
                <a:latin typeface="Arial"/>
                <a:cs typeface="Arial" pitchFamily="34" charset="0"/>
              </a:rPr>
              <a:t>compartilhadas</a:t>
            </a:r>
            <a:r>
              <a:rPr lang="en-US" altLang="ko-KR" sz="1200" dirty="0">
                <a:solidFill>
                  <a:prstClr val="black">
                    <a:lumMod val="65000"/>
                    <a:lumOff val="35000"/>
                  </a:prstClr>
                </a:solidFill>
                <a:latin typeface="Arial"/>
                <a:cs typeface="Arial" pitchFamily="34" charset="0"/>
              </a:rPr>
              <a:t>, </a:t>
            </a:r>
            <a:r>
              <a:rPr lang="en-US" altLang="ko-KR" sz="1200" dirty="0" err="1">
                <a:solidFill>
                  <a:prstClr val="black">
                    <a:lumMod val="65000"/>
                    <a:lumOff val="35000"/>
                  </a:prstClr>
                </a:solidFill>
                <a:latin typeface="Arial"/>
                <a:cs typeface="Arial" pitchFamily="34" charset="0"/>
              </a:rPr>
              <a:t>processos</a:t>
            </a:r>
            <a:r>
              <a:rPr lang="en-US" altLang="ko-KR" sz="1200" dirty="0">
                <a:solidFill>
                  <a:prstClr val="black">
                    <a:lumMod val="65000"/>
                    <a:lumOff val="35000"/>
                  </a:prstClr>
                </a:solidFill>
                <a:latin typeface="Arial"/>
                <a:cs typeface="Arial" pitchFamily="34" charset="0"/>
              </a:rPr>
              <a:t>, </a:t>
            </a:r>
            <a:r>
              <a:rPr lang="en-US" altLang="ko-KR" sz="1200" dirty="0" err="1">
                <a:solidFill>
                  <a:prstClr val="black">
                    <a:lumMod val="65000"/>
                    <a:lumOff val="35000"/>
                  </a:prstClr>
                </a:solidFill>
                <a:latin typeface="Arial"/>
                <a:cs typeface="Arial" pitchFamily="34" charset="0"/>
              </a:rPr>
              <a:t>sincronização</a:t>
            </a:r>
            <a:r>
              <a:rPr lang="en-US" altLang="ko-KR" sz="1200" dirty="0">
                <a:solidFill>
                  <a:prstClr val="black">
                    <a:lumMod val="65000"/>
                    <a:lumOff val="35000"/>
                  </a:prstClr>
                </a:solidFill>
                <a:latin typeface="Arial"/>
                <a:cs typeface="Arial" pitchFamily="34" charset="0"/>
              </a:rPr>
              <a:t>, e </a:t>
            </a:r>
            <a:r>
              <a:rPr lang="en-US" altLang="ko-KR" sz="1200" dirty="0" err="1">
                <a:solidFill>
                  <a:prstClr val="black">
                    <a:lumMod val="65000"/>
                    <a:lumOff val="35000"/>
                  </a:prstClr>
                </a:solidFill>
                <a:latin typeface="Arial"/>
                <a:cs typeface="Arial" pitchFamily="34" charset="0"/>
              </a:rPr>
              <a:t>técnicasde</a:t>
            </a:r>
            <a:r>
              <a:rPr lang="en-US" altLang="ko-KR" sz="1200" dirty="0">
                <a:solidFill>
                  <a:prstClr val="black">
                    <a:lumMod val="65000"/>
                    <a:lumOff val="35000"/>
                  </a:prstClr>
                </a:solidFill>
                <a:latin typeface="Arial"/>
                <a:cs typeface="Arial" pitchFamily="34" charset="0"/>
              </a:rPr>
              <a:t> </a:t>
            </a:r>
            <a:r>
              <a:rPr lang="en-US" altLang="ko-KR" sz="1200" dirty="0" err="1">
                <a:solidFill>
                  <a:prstClr val="black">
                    <a:lumMod val="65000"/>
                    <a:lumOff val="35000"/>
                  </a:prstClr>
                </a:solidFill>
                <a:latin typeface="Arial"/>
                <a:cs typeface="Arial" pitchFamily="34" charset="0"/>
              </a:rPr>
              <a:t>programação</a:t>
            </a:r>
            <a:r>
              <a:rPr lang="en-US" altLang="ko-KR" sz="1200" dirty="0">
                <a:solidFill>
                  <a:prstClr val="black">
                    <a:lumMod val="65000"/>
                    <a:lumOff val="35000"/>
                  </a:prstClr>
                </a:solidFill>
                <a:latin typeface="Arial"/>
                <a:cs typeface="Arial" pitchFamily="34" charset="0"/>
              </a:rPr>
              <a:t> </a:t>
            </a:r>
            <a:r>
              <a:rPr lang="en-US" altLang="ko-KR" sz="1200" dirty="0" err="1">
                <a:solidFill>
                  <a:prstClr val="black">
                    <a:lumMod val="65000"/>
                    <a:lumOff val="35000"/>
                  </a:prstClr>
                </a:solidFill>
                <a:latin typeface="Arial"/>
                <a:cs typeface="Arial" pitchFamily="34" charset="0"/>
              </a:rPr>
              <a:t>distribuída</a:t>
            </a:r>
            <a:r>
              <a:rPr lang="en-US" altLang="ko-KR" sz="1200" dirty="0">
                <a:solidFill>
                  <a:prstClr val="black">
                    <a:lumMod val="65000"/>
                    <a:lumOff val="35000"/>
                  </a:prstClr>
                </a:solidFill>
                <a:latin typeface="Arial"/>
                <a:cs typeface="Arial" pitchFamily="34" charset="0"/>
              </a:rPr>
              <a:t>.</a:t>
            </a:r>
            <a:endParaRPr kumimoji="0" lang="en-US" altLang="ko-KR" sz="1200" b="0" i="0" u="none" strike="noStrike" kern="1200" cap="none" spc="0" normalizeH="0" baseline="0" noProof="0" dirty="0">
              <a:ln>
                <a:noFill/>
              </a:ln>
              <a:solidFill>
                <a:prstClr val="black">
                  <a:lumMod val="65000"/>
                  <a:lumOff val="35000"/>
                </a:prstClr>
              </a:solidFill>
              <a:effectLst/>
              <a:uLnTx/>
              <a:uFillTx/>
              <a:latin typeface="Arial"/>
              <a:cs typeface="Arial" pitchFamily="34" charset="0"/>
            </a:endParaRPr>
          </a:p>
        </p:txBody>
      </p:sp>
      <p:sp>
        <p:nvSpPr>
          <p:cNvPr id="13" name="TextBox 12">
            <a:extLst>
              <a:ext uri="{FF2B5EF4-FFF2-40B4-BE49-F238E27FC236}">
                <a16:creationId xmlns:a16="http://schemas.microsoft.com/office/drawing/2014/main" id="{52806997-0E22-420E-A3E9-6A4FD37EC480}"/>
              </a:ext>
            </a:extLst>
          </p:cNvPr>
          <p:cNvSpPr txBox="1"/>
          <p:nvPr/>
        </p:nvSpPr>
        <p:spPr>
          <a:xfrm>
            <a:off x="3553052" y="2061898"/>
            <a:ext cx="215137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err="1">
                <a:ln>
                  <a:noFill/>
                </a:ln>
                <a:solidFill>
                  <a:prstClr val="white"/>
                </a:solidFill>
                <a:effectLst/>
                <a:uLnTx/>
                <a:uFillTx/>
                <a:latin typeface="Arial"/>
                <a:cs typeface="Arial" pitchFamily="34" charset="0"/>
              </a:rPr>
              <a:t>Unidade</a:t>
            </a:r>
            <a:r>
              <a:rPr kumimoji="0" lang="en-US" altLang="ko-KR" sz="1200" b="1" i="0" u="none" strike="noStrike" kern="1200" cap="none" spc="0" normalizeH="0" baseline="0" noProof="0" dirty="0">
                <a:ln>
                  <a:noFill/>
                </a:ln>
                <a:solidFill>
                  <a:prstClr val="white"/>
                </a:solidFill>
                <a:effectLst/>
                <a:uLnTx/>
                <a:uFillTx/>
                <a:latin typeface="Arial"/>
                <a:cs typeface="Arial" pitchFamily="34" charset="0"/>
              </a:rPr>
              <a:t> 2</a:t>
            </a:r>
            <a:endParaRPr kumimoji="0" lang="ko-KR" altLang="en-US" sz="12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5" name="TextBox 14">
            <a:extLst>
              <a:ext uri="{FF2B5EF4-FFF2-40B4-BE49-F238E27FC236}">
                <a16:creationId xmlns:a16="http://schemas.microsoft.com/office/drawing/2014/main" id="{1F2B8904-8BED-449F-BA34-7AFF7208027F}"/>
              </a:ext>
            </a:extLst>
          </p:cNvPr>
          <p:cNvSpPr txBox="1"/>
          <p:nvPr/>
        </p:nvSpPr>
        <p:spPr>
          <a:xfrm>
            <a:off x="3877248" y="5377603"/>
            <a:ext cx="156559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err="1">
                <a:ln>
                  <a:noFill/>
                </a:ln>
                <a:solidFill>
                  <a:prstClr val="white"/>
                </a:solidFill>
                <a:effectLst/>
                <a:uLnTx/>
                <a:uFillTx/>
                <a:latin typeface="Arial"/>
                <a:cs typeface="Arial" pitchFamily="34" charset="0"/>
              </a:rPr>
              <a:t>Arquiteturas</a:t>
            </a:r>
            <a:endParaRPr kumimoji="0" lang="ko-KR" altLang="en-US" sz="14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16" name="Rectangle 15">
            <a:extLst>
              <a:ext uri="{FF2B5EF4-FFF2-40B4-BE49-F238E27FC236}">
                <a16:creationId xmlns:a16="http://schemas.microsoft.com/office/drawing/2014/main" id="{962A0A6B-D6DE-455A-9C0F-439F9BA8F091}"/>
              </a:ext>
            </a:extLst>
          </p:cNvPr>
          <p:cNvSpPr/>
          <p:nvPr/>
        </p:nvSpPr>
        <p:spPr>
          <a:xfrm>
            <a:off x="6259742" y="1857178"/>
            <a:ext cx="2227774" cy="417397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grpSp>
        <p:nvGrpSpPr>
          <p:cNvPr id="17" name="그룹 53">
            <a:extLst>
              <a:ext uri="{FF2B5EF4-FFF2-40B4-BE49-F238E27FC236}">
                <a16:creationId xmlns:a16="http://schemas.microsoft.com/office/drawing/2014/main" id="{D60DA767-CFA7-4B34-A7C5-F815DA3EF28E}"/>
              </a:ext>
            </a:extLst>
          </p:cNvPr>
          <p:cNvGrpSpPr/>
          <p:nvPr/>
        </p:nvGrpSpPr>
        <p:grpSpPr>
          <a:xfrm>
            <a:off x="6134178" y="5066102"/>
            <a:ext cx="2480014" cy="756000"/>
            <a:chOff x="3277438" y="4988278"/>
            <a:chExt cx="2645023" cy="756000"/>
          </a:xfrm>
        </p:grpSpPr>
        <p:sp>
          <p:nvSpPr>
            <p:cNvPr id="18" name="Rectangle 17">
              <a:extLst>
                <a:ext uri="{FF2B5EF4-FFF2-40B4-BE49-F238E27FC236}">
                  <a16:creationId xmlns:a16="http://schemas.microsoft.com/office/drawing/2014/main" id="{2A642632-4CEB-44A7-8F28-6BD9DFFE0697}"/>
                </a:ext>
              </a:extLst>
            </p:cNvPr>
            <p:cNvSpPr/>
            <p:nvPr/>
          </p:nvSpPr>
          <p:spPr>
            <a:xfrm>
              <a:off x="3277438" y="5132278"/>
              <a:ext cx="2645023" cy="61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sp>
          <p:nvSpPr>
            <p:cNvPr id="19" name="Right Triangle 18">
              <a:extLst>
                <a:ext uri="{FF2B5EF4-FFF2-40B4-BE49-F238E27FC236}">
                  <a16:creationId xmlns:a16="http://schemas.microsoft.com/office/drawing/2014/main" id="{F335CBFB-6BEC-4C2F-B3E5-99539117E760}"/>
                </a:ext>
              </a:extLst>
            </p:cNvPr>
            <p:cNvSpPr/>
            <p:nvPr/>
          </p:nvSpPr>
          <p:spPr>
            <a:xfrm>
              <a:off x="5778461" y="4988278"/>
              <a:ext cx="144000" cy="144000"/>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grpSp>
      <p:grpSp>
        <p:nvGrpSpPr>
          <p:cNvPr id="20" name="그룹 50">
            <a:extLst>
              <a:ext uri="{FF2B5EF4-FFF2-40B4-BE49-F238E27FC236}">
                <a16:creationId xmlns:a16="http://schemas.microsoft.com/office/drawing/2014/main" id="{49172278-405C-4E84-B55C-3FC4D8F3D1A9}"/>
              </a:ext>
            </a:extLst>
          </p:cNvPr>
          <p:cNvGrpSpPr/>
          <p:nvPr/>
        </p:nvGrpSpPr>
        <p:grpSpPr>
          <a:xfrm>
            <a:off x="6124749" y="1910419"/>
            <a:ext cx="2581436" cy="882621"/>
            <a:chOff x="3267382" y="2017425"/>
            <a:chExt cx="2753193" cy="882621"/>
          </a:xfrm>
        </p:grpSpPr>
        <p:sp>
          <p:nvSpPr>
            <p:cNvPr id="21" name="Rectangle 20">
              <a:extLst>
                <a:ext uri="{FF2B5EF4-FFF2-40B4-BE49-F238E27FC236}">
                  <a16:creationId xmlns:a16="http://schemas.microsoft.com/office/drawing/2014/main" id="{B253BEE2-859E-435E-9BC6-6ACDC2D4D347}"/>
                </a:ext>
              </a:extLst>
            </p:cNvPr>
            <p:cNvSpPr/>
            <p:nvPr/>
          </p:nvSpPr>
          <p:spPr>
            <a:xfrm rot="10800000">
              <a:off x="3267382" y="2144046"/>
              <a:ext cx="2015921" cy="61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sp>
          <p:nvSpPr>
            <p:cNvPr id="22" name="Right Triangle 21">
              <a:extLst>
                <a:ext uri="{FF2B5EF4-FFF2-40B4-BE49-F238E27FC236}">
                  <a16:creationId xmlns:a16="http://schemas.microsoft.com/office/drawing/2014/main" id="{0DD247FF-98B0-4036-873D-67F26434C7AC}"/>
                </a:ext>
              </a:extLst>
            </p:cNvPr>
            <p:cNvSpPr/>
            <p:nvPr/>
          </p:nvSpPr>
          <p:spPr>
            <a:xfrm rot="10800000">
              <a:off x="3277438" y="2756046"/>
              <a:ext cx="144000" cy="144000"/>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sp>
          <p:nvSpPr>
            <p:cNvPr id="23" name="Isosceles Triangle 22">
              <a:extLst>
                <a:ext uri="{FF2B5EF4-FFF2-40B4-BE49-F238E27FC236}">
                  <a16:creationId xmlns:a16="http://schemas.microsoft.com/office/drawing/2014/main" id="{1C9862FD-FB06-4C06-9267-CD22CBFFFBF0}"/>
                </a:ext>
              </a:extLst>
            </p:cNvPr>
            <p:cNvSpPr/>
            <p:nvPr/>
          </p:nvSpPr>
          <p:spPr>
            <a:xfrm rot="5400000">
              <a:off x="5215005" y="2077097"/>
              <a:ext cx="865242" cy="74589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grpSp>
      <p:sp>
        <p:nvSpPr>
          <p:cNvPr id="24" name="TextBox 23">
            <a:extLst>
              <a:ext uri="{FF2B5EF4-FFF2-40B4-BE49-F238E27FC236}">
                <a16:creationId xmlns:a16="http://schemas.microsoft.com/office/drawing/2014/main" id="{E3604457-84D4-4510-BE42-36EB90D4AD5A}"/>
              </a:ext>
            </a:extLst>
          </p:cNvPr>
          <p:cNvSpPr txBox="1"/>
          <p:nvPr/>
        </p:nvSpPr>
        <p:spPr>
          <a:xfrm>
            <a:off x="6402758" y="2972462"/>
            <a:ext cx="1890443"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O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foco</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dessa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unidade</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são</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as ferramentas de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desenvolvimento</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paralelo</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e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distribuído</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metodologia</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de Foster,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linguagens</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e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bibliotecas</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especializadas</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Além</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disso</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veremos</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os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princípios</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de Computação em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Nuvem</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a:t>
            </a:r>
          </a:p>
        </p:txBody>
      </p:sp>
      <p:sp>
        <p:nvSpPr>
          <p:cNvPr id="26" name="TextBox 25">
            <a:extLst>
              <a:ext uri="{FF2B5EF4-FFF2-40B4-BE49-F238E27FC236}">
                <a16:creationId xmlns:a16="http://schemas.microsoft.com/office/drawing/2014/main" id="{ECDDB33F-F06C-4953-94BE-7A305DDEC962}"/>
              </a:ext>
            </a:extLst>
          </p:cNvPr>
          <p:cNvSpPr txBox="1"/>
          <p:nvPr/>
        </p:nvSpPr>
        <p:spPr>
          <a:xfrm>
            <a:off x="6180240" y="2061898"/>
            <a:ext cx="215137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err="1">
                <a:ln>
                  <a:noFill/>
                </a:ln>
                <a:solidFill>
                  <a:prstClr val="white"/>
                </a:solidFill>
                <a:effectLst/>
                <a:uLnTx/>
                <a:uFillTx/>
                <a:latin typeface="Arial"/>
                <a:cs typeface="Arial" pitchFamily="34" charset="0"/>
              </a:rPr>
              <a:t>Unidade</a:t>
            </a:r>
            <a:r>
              <a:rPr kumimoji="0" lang="en-US" altLang="ko-KR" sz="1200" b="1" i="0" u="none" strike="noStrike" kern="1200" cap="none" spc="0" normalizeH="0" baseline="0" noProof="0" dirty="0">
                <a:ln>
                  <a:noFill/>
                </a:ln>
                <a:solidFill>
                  <a:prstClr val="white"/>
                </a:solidFill>
                <a:effectLst/>
                <a:uLnTx/>
                <a:uFillTx/>
                <a:latin typeface="Arial"/>
                <a:cs typeface="Arial" pitchFamily="34" charset="0"/>
              </a:rPr>
              <a:t> 3</a:t>
            </a:r>
            <a:endParaRPr kumimoji="0" lang="ko-KR" altLang="en-US" sz="12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28" name="TextBox 27">
            <a:extLst>
              <a:ext uri="{FF2B5EF4-FFF2-40B4-BE49-F238E27FC236}">
                <a16:creationId xmlns:a16="http://schemas.microsoft.com/office/drawing/2014/main" id="{E39E199B-42B9-444B-A93E-54D3CCD3D3B6}"/>
              </a:ext>
            </a:extLst>
          </p:cNvPr>
          <p:cNvSpPr txBox="1"/>
          <p:nvPr/>
        </p:nvSpPr>
        <p:spPr>
          <a:xfrm>
            <a:off x="6557232" y="5377603"/>
            <a:ext cx="156559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a:cs typeface="Arial" pitchFamily="34" charset="0"/>
              </a:rPr>
              <a:t>Ferramentas</a:t>
            </a:r>
            <a:endParaRPr kumimoji="0" lang="ko-KR" altLang="en-US" sz="14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29" name="Rectangle 28">
            <a:extLst>
              <a:ext uri="{FF2B5EF4-FFF2-40B4-BE49-F238E27FC236}">
                <a16:creationId xmlns:a16="http://schemas.microsoft.com/office/drawing/2014/main" id="{1123BC57-1CA9-4585-890C-7CE105365EE3}"/>
              </a:ext>
            </a:extLst>
          </p:cNvPr>
          <p:cNvSpPr/>
          <p:nvPr/>
        </p:nvSpPr>
        <p:spPr>
          <a:xfrm>
            <a:off x="8881306" y="1857178"/>
            <a:ext cx="2227774" cy="417397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grpSp>
        <p:nvGrpSpPr>
          <p:cNvPr id="30" name="그룹 54">
            <a:extLst>
              <a:ext uri="{FF2B5EF4-FFF2-40B4-BE49-F238E27FC236}">
                <a16:creationId xmlns:a16="http://schemas.microsoft.com/office/drawing/2014/main" id="{79E6046E-A6AB-42BB-9410-A98E32C21336}"/>
              </a:ext>
            </a:extLst>
          </p:cNvPr>
          <p:cNvGrpSpPr/>
          <p:nvPr/>
        </p:nvGrpSpPr>
        <p:grpSpPr>
          <a:xfrm>
            <a:off x="8755742" y="5066102"/>
            <a:ext cx="2480014" cy="756000"/>
            <a:chOff x="6094224" y="4988278"/>
            <a:chExt cx="2645023" cy="756000"/>
          </a:xfrm>
        </p:grpSpPr>
        <p:sp>
          <p:nvSpPr>
            <p:cNvPr id="31" name="Rectangle 30">
              <a:extLst>
                <a:ext uri="{FF2B5EF4-FFF2-40B4-BE49-F238E27FC236}">
                  <a16:creationId xmlns:a16="http://schemas.microsoft.com/office/drawing/2014/main" id="{E017E1F8-E7D8-46B8-B6FF-010B2619F61F}"/>
                </a:ext>
              </a:extLst>
            </p:cNvPr>
            <p:cNvSpPr/>
            <p:nvPr/>
          </p:nvSpPr>
          <p:spPr>
            <a:xfrm>
              <a:off x="6094224" y="5132278"/>
              <a:ext cx="2645023" cy="61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sp>
          <p:nvSpPr>
            <p:cNvPr id="32" name="Right Triangle 31">
              <a:extLst>
                <a:ext uri="{FF2B5EF4-FFF2-40B4-BE49-F238E27FC236}">
                  <a16:creationId xmlns:a16="http://schemas.microsoft.com/office/drawing/2014/main" id="{38BB9DD0-98B5-4432-9232-C9F068A4337F}"/>
                </a:ext>
              </a:extLst>
            </p:cNvPr>
            <p:cNvSpPr/>
            <p:nvPr/>
          </p:nvSpPr>
          <p:spPr>
            <a:xfrm>
              <a:off x="8595247" y="4988278"/>
              <a:ext cx="144000" cy="144000"/>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grpSp>
      <p:sp>
        <p:nvSpPr>
          <p:cNvPr id="33" name="Rectangle 32">
            <a:extLst>
              <a:ext uri="{FF2B5EF4-FFF2-40B4-BE49-F238E27FC236}">
                <a16:creationId xmlns:a16="http://schemas.microsoft.com/office/drawing/2014/main" id="{117368FE-66E7-4730-882F-9546B548DCAF}"/>
              </a:ext>
            </a:extLst>
          </p:cNvPr>
          <p:cNvSpPr/>
          <p:nvPr/>
        </p:nvSpPr>
        <p:spPr>
          <a:xfrm rot="10800000">
            <a:off x="8746314" y="2037038"/>
            <a:ext cx="1890158" cy="61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sp>
        <p:nvSpPr>
          <p:cNvPr id="34" name="TextBox 33">
            <a:extLst>
              <a:ext uri="{FF2B5EF4-FFF2-40B4-BE49-F238E27FC236}">
                <a16:creationId xmlns:a16="http://schemas.microsoft.com/office/drawing/2014/main" id="{53CA9C0C-FCB3-4C77-BDF9-E78FC09F5634}"/>
              </a:ext>
            </a:extLst>
          </p:cNvPr>
          <p:cNvSpPr txBox="1"/>
          <p:nvPr/>
        </p:nvSpPr>
        <p:spPr>
          <a:xfrm>
            <a:off x="9049973" y="2972462"/>
            <a:ext cx="1890443"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65000"/>
                    <a:lumOff val="35000"/>
                  </a:prstClr>
                </a:solidFill>
                <a:effectLst/>
                <a:uLnTx/>
                <a:uFillTx/>
                <a:latin typeface="Arial"/>
                <a:cs typeface="Arial" pitchFamily="34" charset="0"/>
              </a:rPr>
              <a:t>Por </a:t>
            </a:r>
            <a:r>
              <a:rPr kumimoji="0" lang="en-US" altLang="ko-KR" sz="1200" b="0" i="0" u="none" strike="noStrike" kern="1200" cap="none" spc="0" normalizeH="0" baseline="0" noProof="0" dirty="0" err="1">
                <a:ln>
                  <a:noFill/>
                </a:ln>
                <a:solidFill>
                  <a:prstClr val="black">
                    <a:lumMod val="65000"/>
                    <a:lumOff val="35000"/>
                  </a:prstClr>
                </a:solidFill>
                <a:effectLst/>
                <a:uLnTx/>
                <a:uFillTx/>
                <a:latin typeface="Arial"/>
                <a:cs typeface="Arial" pitchFamily="34" charset="0"/>
              </a:rPr>
              <a:t>fim</a:t>
            </a:r>
            <a:r>
              <a:rPr kumimoji="0" lang="en-US" altLang="ko-KR" sz="1200" b="0" i="0" u="none" strike="noStrike" kern="1200" cap="none" spc="0" normalizeH="0" baseline="0" noProof="0" dirty="0">
                <a:ln>
                  <a:noFill/>
                </a:ln>
                <a:solidFill>
                  <a:prstClr val="black">
                    <a:lumMod val="65000"/>
                    <a:lumOff val="35000"/>
                  </a:prstClr>
                </a:solidFill>
                <a:effectLst/>
                <a:uLnTx/>
                <a:uFillTx/>
                <a:latin typeface="Arial"/>
                <a:cs typeface="Arial" pitchFamily="34" charset="0"/>
              </a:rPr>
              <a:t>, </a:t>
            </a:r>
            <a:r>
              <a:rPr kumimoji="0" lang="en-US" altLang="ko-KR" sz="1200" b="0" i="0" u="none" strike="noStrike" kern="1200" cap="none" spc="0" normalizeH="0" baseline="0" noProof="0" dirty="0" err="1">
                <a:ln>
                  <a:noFill/>
                </a:ln>
                <a:solidFill>
                  <a:prstClr val="black">
                    <a:lumMod val="65000"/>
                    <a:lumOff val="35000"/>
                  </a:prstClr>
                </a:solidFill>
                <a:effectLst/>
                <a:uLnTx/>
                <a:uFillTx/>
                <a:latin typeface="Arial"/>
                <a:cs typeface="Arial" pitchFamily="34" charset="0"/>
              </a:rPr>
              <a:t>nesta</a:t>
            </a:r>
            <a:r>
              <a:rPr kumimoji="0" lang="en-US" altLang="ko-KR" sz="1200" b="0" i="0" u="none" strike="noStrike" kern="1200" cap="none" spc="0" normalizeH="0" baseline="0" noProof="0" dirty="0">
                <a:ln>
                  <a:noFill/>
                </a:ln>
                <a:solidFill>
                  <a:prstClr val="black">
                    <a:lumMod val="65000"/>
                    <a:lumOff val="35000"/>
                  </a:prstClr>
                </a:solidFill>
                <a:effectLst/>
                <a:uLnTx/>
                <a:uFillTx/>
                <a:latin typeface="Arial"/>
                <a:cs typeface="Arial" pitchFamily="34" charset="0"/>
              </a:rPr>
              <a:t> </a:t>
            </a:r>
            <a:r>
              <a:rPr kumimoji="0" lang="en-US" altLang="ko-KR" sz="1200" b="0" i="0" u="none" strike="noStrike" kern="1200" cap="none" spc="0" normalizeH="0" baseline="0" noProof="0" dirty="0" err="1">
                <a:ln>
                  <a:noFill/>
                </a:ln>
                <a:solidFill>
                  <a:prstClr val="black">
                    <a:lumMod val="65000"/>
                    <a:lumOff val="35000"/>
                  </a:prstClr>
                </a:solidFill>
                <a:effectLst/>
                <a:uLnTx/>
                <a:uFillTx/>
                <a:latin typeface="Arial"/>
                <a:cs typeface="Arial" pitchFamily="34" charset="0"/>
              </a:rPr>
              <a:t>unidade</a:t>
            </a:r>
            <a:r>
              <a:rPr lang="en-US" altLang="ko-KR" sz="1200" dirty="0">
                <a:solidFill>
                  <a:prstClr val="black">
                    <a:lumMod val="65000"/>
                    <a:lumOff val="35000"/>
                  </a:prstClr>
                </a:solidFill>
                <a:latin typeface="Arial"/>
                <a:cs typeface="Arial" pitchFamily="34" charset="0"/>
              </a:rPr>
              <a:t> </a:t>
            </a:r>
            <a:r>
              <a:rPr lang="en-US" altLang="ko-KR" sz="1200" dirty="0" err="1">
                <a:solidFill>
                  <a:prstClr val="black">
                    <a:lumMod val="65000"/>
                    <a:lumOff val="35000"/>
                  </a:prstClr>
                </a:solidFill>
                <a:latin typeface="Arial"/>
                <a:cs typeface="Arial" pitchFamily="34" charset="0"/>
              </a:rPr>
              <a:t>teremos</a:t>
            </a:r>
            <a:r>
              <a:rPr lang="en-US" altLang="ko-KR" sz="1200" dirty="0">
                <a:solidFill>
                  <a:prstClr val="black">
                    <a:lumMod val="65000"/>
                    <a:lumOff val="35000"/>
                  </a:prstClr>
                </a:solidFill>
                <a:latin typeface="Arial"/>
                <a:cs typeface="Arial" pitchFamily="34" charset="0"/>
              </a:rPr>
              <a:t> </a:t>
            </a:r>
            <a:r>
              <a:rPr lang="en-US" altLang="ko-KR" sz="1200" dirty="0" err="1">
                <a:solidFill>
                  <a:prstClr val="black">
                    <a:lumMod val="65000"/>
                    <a:lumOff val="35000"/>
                  </a:prstClr>
                </a:solidFill>
                <a:latin typeface="Arial"/>
                <a:cs typeface="Arial" pitchFamily="34" charset="0"/>
              </a:rPr>
              <a:t>programação</a:t>
            </a:r>
            <a:r>
              <a:rPr lang="en-US" altLang="ko-KR" sz="1200" dirty="0">
                <a:solidFill>
                  <a:prstClr val="black">
                    <a:lumMod val="65000"/>
                    <a:lumOff val="35000"/>
                  </a:prstClr>
                </a:solidFill>
                <a:latin typeface="Arial"/>
                <a:cs typeface="Arial" pitchFamily="34" charset="0"/>
              </a:rPr>
              <a:t> </a:t>
            </a:r>
            <a:r>
              <a:rPr lang="en-US" altLang="ko-KR" sz="1200" dirty="0" err="1">
                <a:solidFill>
                  <a:prstClr val="black">
                    <a:lumMod val="65000"/>
                    <a:lumOff val="35000"/>
                  </a:prstClr>
                </a:solidFill>
                <a:latin typeface="Arial"/>
                <a:cs typeface="Arial" pitchFamily="34" charset="0"/>
              </a:rPr>
              <a:t>prática</a:t>
            </a:r>
            <a:r>
              <a:rPr lang="en-US" altLang="ko-KR" sz="1200" dirty="0">
                <a:solidFill>
                  <a:prstClr val="black">
                    <a:lumMod val="65000"/>
                    <a:lumOff val="35000"/>
                  </a:prstClr>
                </a:solidFill>
                <a:latin typeface="Arial"/>
                <a:cs typeface="Arial" pitchFamily="34" charset="0"/>
              </a:rPr>
              <a:t>, </a:t>
            </a:r>
            <a:r>
              <a:rPr lang="en-US" altLang="ko-KR" sz="1200" dirty="0" err="1">
                <a:solidFill>
                  <a:prstClr val="black">
                    <a:lumMod val="65000"/>
                    <a:lumOff val="35000"/>
                  </a:prstClr>
                </a:solidFill>
                <a:latin typeface="Arial"/>
                <a:cs typeface="Arial" pitchFamily="34" charset="0"/>
              </a:rPr>
              <a:t>utilizando</a:t>
            </a:r>
            <a:r>
              <a:rPr lang="en-US" altLang="ko-KR" sz="1200" dirty="0">
                <a:solidFill>
                  <a:prstClr val="black">
                    <a:lumMod val="65000"/>
                    <a:lumOff val="35000"/>
                  </a:prstClr>
                </a:solidFill>
                <a:latin typeface="Arial"/>
                <a:cs typeface="Arial" pitchFamily="34" charset="0"/>
              </a:rPr>
              <a:t> a linguagem C, </a:t>
            </a:r>
            <a:r>
              <a:rPr lang="en-US" altLang="ko-KR" sz="1200" dirty="0" err="1">
                <a:solidFill>
                  <a:prstClr val="black">
                    <a:lumMod val="65000"/>
                    <a:lumOff val="35000"/>
                  </a:prstClr>
                </a:solidFill>
                <a:latin typeface="Arial"/>
                <a:cs typeface="Arial" pitchFamily="34" charset="0"/>
              </a:rPr>
              <a:t>Cuda</a:t>
            </a:r>
            <a:r>
              <a:rPr lang="en-US" altLang="ko-KR" sz="1200" dirty="0">
                <a:solidFill>
                  <a:prstClr val="black">
                    <a:lumMod val="65000"/>
                    <a:lumOff val="35000"/>
                  </a:prstClr>
                </a:solidFill>
                <a:latin typeface="Arial"/>
                <a:cs typeface="Arial" pitchFamily="34" charset="0"/>
              </a:rPr>
              <a:t> C e Java, e tambem as </a:t>
            </a:r>
            <a:r>
              <a:rPr lang="en-US" altLang="ko-KR" sz="1200" dirty="0" err="1">
                <a:solidFill>
                  <a:prstClr val="black">
                    <a:lumMod val="65000"/>
                    <a:lumOff val="35000"/>
                  </a:prstClr>
                </a:solidFill>
                <a:latin typeface="Arial"/>
                <a:cs typeface="Arial" pitchFamily="34" charset="0"/>
              </a:rPr>
              <a:t>tecnicas</a:t>
            </a:r>
            <a:r>
              <a:rPr lang="en-US" altLang="ko-KR" sz="1200" dirty="0">
                <a:solidFill>
                  <a:prstClr val="black">
                    <a:lumMod val="65000"/>
                    <a:lumOff val="35000"/>
                  </a:prstClr>
                </a:solidFill>
                <a:latin typeface="Arial"/>
                <a:cs typeface="Arial" pitchFamily="34" charset="0"/>
              </a:rPr>
              <a:t> de </a:t>
            </a:r>
            <a:r>
              <a:rPr lang="en-US" altLang="ko-KR" sz="1200" dirty="0" err="1">
                <a:solidFill>
                  <a:prstClr val="black">
                    <a:lumMod val="65000"/>
                    <a:lumOff val="35000"/>
                  </a:prstClr>
                </a:solidFill>
                <a:latin typeface="Arial"/>
                <a:cs typeface="Arial" pitchFamily="34" charset="0"/>
              </a:rPr>
              <a:t>análise</a:t>
            </a:r>
            <a:r>
              <a:rPr lang="en-US" altLang="ko-KR" sz="1200" dirty="0">
                <a:solidFill>
                  <a:prstClr val="black">
                    <a:lumMod val="65000"/>
                    <a:lumOff val="35000"/>
                  </a:prstClr>
                </a:solidFill>
                <a:latin typeface="Arial"/>
                <a:cs typeface="Arial" pitchFamily="34" charset="0"/>
              </a:rPr>
              <a:t> e </a:t>
            </a:r>
            <a:r>
              <a:rPr lang="en-US" altLang="ko-KR" sz="1200" dirty="0" err="1">
                <a:solidFill>
                  <a:prstClr val="black">
                    <a:lumMod val="65000"/>
                    <a:lumOff val="35000"/>
                  </a:prstClr>
                </a:solidFill>
                <a:latin typeface="Arial"/>
                <a:cs typeface="Arial" pitchFamily="34" charset="0"/>
              </a:rPr>
              <a:t>desempenho</a:t>
            </a:r>
            <a:r>
              <a:rPr lang="en-US" altLang="ko-KR" sz="1200" dirty="0">
                <a:solidFill>
                  <a:prstClr val="black">
                    <a:lumMod val="65000"/>
                    <a:lumOff val="35000"/>
                  </a:prstClr>
                </a:solidFill>
                <a:latin typeface="Arial"/>
                <a:cs typeface="Arial" pitchFamily="34" charset="0"/>
              </a:rPr>
              <a:t> de </a:t>
            </a:r>
            <a:r>
              <a:rPr lang="en-US" altLang="ko-KR" sz="1200" dirty="0" err="1">
                <a:solidFill>
                  <a:prstClr val="black">
                    <a:lumMod val="65000"/>
                    <a:lumOff val="35000"/>
                  </a:prstClr>
                </a:solidFill>
                <a:latin typeface="Arial"/>
                <a:cs typeface="Arial" pitchFamily="34" charset="0"/>
              </a:rPr>
              <a:t>programas</a:t>
            </a:r>
            <a:r>
              <a:rPr lang="en-US" altLang="ko-KR" sz="1200" dirty="0">
                <a:solidFill>
                  <a:prstClr val="black">
                    <a:lumMod val="65000"/>
                    <a:lumOff val="35000"/>
                  </a:prstClr>
                </a:solidFill>
                <a:latin typeface="Arial"/>
                <a:cs typeface="Arial" pitchFamily="34" charset="0"/>
              </a:rPr>
              <a:t> </a:t>
            </a:r>
            <a:r>
              <a:rPr lang="en-US" altLang="ko-KR" sz="1200" dirty="0" err="1">
                <a:solidFill>
                  <a:prstClr val="black">
                    <a:lumMod val="65000"/>
                    <a:lumOff val="35000"/>
                  </a:prstClr>
                </a:solidFill>
                <a:latin typeface="Arial"/>
                <a:cs typeface="Arial" pitchFamily="34" charset="0"/>
              </a:rPr>
              <a:t>paralelos</a:t>
            </a:r>
            <a:r>
              <a:rPr lang="en-US" altLang="ko-KR" sz="1200" dirty="0">
                <a:solidFill>
                  <a:prstClr val="black">
                    <a:lumMod val="65000"/>
                    <a:lumOff val="35000"/>
                  </a:prstClr>
                </a:solidFill>
                <a:latin typeface="Arial"/>
                <a:cs typeface="Arial" pitchFamily="34" charset="0"/>
              </a:rPr>
              <a:t>. </a:t>
            </a:r>
            <a:r>
              <a:rPr lang="en-US" altLang="ko-KR" sz="1200" dirty="0" err="1">
                <a:solidFill>
                  <a:prstClr val="black">
                    <a:lumMod val="65000"/>
                    <a:lumOff val="35000"/>
                  </a:prstClr>
                </a:solidFill>
                <a:latin typeface="Arial"/>
                <a:cs typeface="Arial" pitchFamily="34" charset="0"/>
              </a:rPr>
              <a:t>Complementando</a:t>
            </a:r>
            <a:r>
              <a:rPr lang="en-US" altLang="ko-KR" sz="1200" dirty="0">
                <a:solidFill>
                  <a:prstClr val="black">
                    <a:lumMod val="65000"/>
                    <a:lumOff val="35000"/>
                  </a:prstClr>
                </a:solidFill>
                <a:latin typeface="Arial"/>
                <a:cs typeface="Arial" pitchFamily="34" charset="0"/>
              </a:rPr>
              <a:t> a </a:t>
            </a:r>
            <a:r>
              <a:rPr lang="en-US" altLang="ko-KR" sz="1200" dirty="0" err="1">
                <a:solidFill>
                  <a:prstClr val="black">
                    <a:lumMod val="65000"/>
                    <a:lumOff val="35000"/>
                  </a:prstClr>
                </a:solidFill>
                <a:latin typeface="Arial"/>
                <a:cs typeface="Arial" pitchFamily="34" charset="0"/>
              </a:rPr>
              <a:t>programação</a:t>
            </a:r>
            <a:r>
              <a:rPr lang="en-US" altLang="ko-KR" sz="1200" dirty="0">
                <a:solidFill>
                  <a:prstClr val="black">
                    <a:lumMod val="65000"/>
                    <a:lumOff val="35000"/>
                  </a:prstClr>
                </a:solidFill>
                <a:latin typeface="Arial"/>
                <a:cs typeface="Arial" pitchFamily="34" charset="0"/>
              </a:rPr>
              <a:t>, </a:t>
            </a:r>
            <a:r>
              <a:rPr lang="en-US" altLang="ko-KR" sz="1200" dirty="0" err="1">
                <a:solidFill>
                  <a:prstClr val="black">
                    <a:lumMod val="65000"/>
                    <a:lumOff val="35000"/>
                  </a:prstClr>
                </a:solidFill>
                <a:latin typeface="Arial"/>
                <a:cs typeface="Arial" pitchFamily="34" charset="0"/>
              </a:rPr>
              <a:t>apresentaremos</a:t>
            </a:r>
            <a:r>
              <a:rPr lang="en-US" altLang="ko-KR" sz="1200" dirty="0">
                <a:solidFill>
                  <a:prstClr val="black">
                    <a:lumMod val="65000"/>
                    <a:lumOff val="35000"/>
                  </a:prstClr>
                </a:solidFill>
                <a:latin typeface="Arial"/>
                <a:cs typeface="Arial" pitchFamily="34" charset="0"/>
              </a:rPr>
              <a:t> as GPUs.</a:t>
            </a:r>
            <a:endParaRPr kumimoji="0" lang="en-US" altLang="ko-KR" sz="1200" b="0" i="0" u="none" strike="noStrike" kern="1200" cap="none" spc="0" normalizeH="0" baseline="0" noProof="0" dirty="0">
              <a:ln>
                <a:noFill/>
              </a:ln>
              <a:solidFill>
                <a:prstClr val="black">
                  <a:lumMod val="65000"/>
                  <a:lumOff val="35000"/>
                </a:prstClr>
              </a:solidFill>
              <a:effectLst/>
              <a:uLnTx/>
              <a:uFillTx/>
              <a:latin typeface="Arial"/>
              <a:cs typeface="Arial" pitchFamily="34" charset="0"/>
            </a:endParaRPr>
          </a:p>
        </p:txBody>
      </p:sp>
      <p:grpSp>
        <p:nvGrpSpPr>
          <p:cNvPr id="35" name="그룹 49">
            <a:extLst>
              <a:ext uri="{FF2B5EF4-FFF2-40B4-BE49-F238E27FC236}">
                <a16:creationId xmlns:a16="http://schemas.microsoft.com/office/drawing/2014/main" id="{10C103B4-8A78-45C2-9152-7290E077E91B}"/>
              </a:ext>
            </a:extLst>
          </p:cNvPr>
          <p:cNvGrpSpPr/>
          <p:nvPr/>
        </p:nvGrpSpPr>
        <p:grpSpPr>
          <a:xfrm>
            <a:off x="8755743" y="1910419"/>
            <a:ext cx="2572007" cy="882621"/>
            <a:chOff x="6094224" y="2017425"/>
            <a:chExt cx="2743137" cy="882621"/>
          </a:xfrm>
        </p:grpSpPr>
        <p:sp>
          <p:nvSpPr>
            <p:cNvPr id="36" name="Right Triangle 35">
              <a:extLst>
                <a:ext uri="{FF2B5EF4-FFF2-40B4-BE49-F238E27FC236}">
                  <a16:creationId xmlns:a16="http://schemas.microsoft.com/office/drawing/2014/main" id="{00800CEC-805C-4661-8DA6-69F73A5E02F9}"/>
                </a:ext>
              </a:extLst>
            </p:cNvPr>
            <p:cNvSpPr/>
            <p:nvPr/>
          </p:nvSpPr>
          <p:spPr>
            <a:xfrm rot="10800000">
              <a:off x="6094224" y="2756046"/>
              <a:ext cx="144000" cy="144000"/>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sp>
          <p:nvSpPr>
            <p:cNvPr id="37" name="Isosceles Triangle 36">
              <a:extLst>
                <a:ext uri="{FF2B5EF4-FFF2-40B4-BE49-F238E27FC236}">
                  <a16:creationId xmlns:a16="http://schemas.microsoft.com/office/drawing/2014/main" id="{3E5AC823-C03A-4B9D-BE7C-024DCC7CD416}"/>
                </a:ext>
              </a:extLst>
            </p:cNvPr>
            <p:cNvSpPr/>
            <p:nvPr/>
          </p:nvSpPr>
          <p:spPr>
            <a:xfrm rot="5400000">
              <a:off x="8031791" y="2077097"/>
              <a:ext cx="865242" cy="745898"/>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sp>
          <p:nvSpPr>
            <p:cNvPr id="39" name="TextBox 38">
              <a:extLst>
                <a:ext uri="{FF2B5EF4-FFF2-40B4-BE49-F238E27FC236}">
                  <a16:creationId xmlns:a16="http://schemas.microsoft.com/office/drawing/2014/main" id="{A7A1F828-5F27-4A71-A201-EB8F331D200B}"/>
                </a:ext>
              </a:extLst>
            </p:cNvPr>
            <p:cNvSpPr txBox="1"/>
            <p:nvPr/>
          </p:nvSpPr>
          <p:spPr>
            <a:xfrm>
              <a:off x="6149349" y="2168905"/>
              <a:ext cx="229452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err="1">
                  <a:ln>
                    <a:noFill/>
                  </a:ln>
                  <a:solidFill>
                    <a:prstClr val="white"/>
                  </a:solidFill>
                  <a:effectLst/>
                  <a:uLnTx/>
                  <a:uFillTx/>
                  <a:latin typeface="Arial"/>
                  <a:cs typeface="Arial" pitchFamily="34" charset="0"/>
                </a:rPr>
                <a:t>Unidade</a:t>
              </a:r>
              <a:r>
                <a:rPr kumimoji="0" lang="en-US" altLang="ko-KR" sz="1200" b="1" i="0" u="none" strike="noStrike" kern="1200" cap="none" spc="0" normalizeH="0" baseline="0" noProof="0" dirty="0">
                  <a:ln>
                    <a:noFill/>
                  </a:ln>
                  <a:solidFill>
                    <a:prstClr val="white"/>
                  </a:solidFill>
                  <a:effectLst/>
                  <a:uLnTx/>
                  <a:uFillTx/>
                  <a:latin typeface="Arial"/>
                  <a:cs typeface="Arial" pitchFamily="34" charset="0"/>
                </a:rPr>
                <a:t> 4</a:t>
              </a:r>
              <a:endParaRPr kumimoji="0" lang="ko-KR" altLang="en-US" sz="1200" b="1" i="0" u="none" strike="noStrike" kern="1200" cap="none" spc="0" normalizeH="0" baseline="0" noProof="0" dirty="0">
                <a:ln>
                  <a:noFill/>
                </a:ln>
                <a:solidFill>
                  <a:prstClr val="white"/>
                </a:solidFill>
                <a:effectLst/>
                <a:uLnTx/>
                <a:uFillTx/>
                <a:latin typeface="Arial"/>
                <a:cs typeface="Arial" pitchFamily="34" charset="0"/>
              </a:endParaRPr>
            </a:p>
          </p:txBody>
        </p:sp>
      </p:grpSp>
      <p:sp>
        <p:nvSpPr>
          <p:cNvPr id="41" name="TextBox 40">
            <a:extLst>
              <a:ext uri="{FF2B5EF4-FFF2-40B4-BE49-F238E27FC236}">
                <a16:creationId xmlns:a16="http://schemas.microsoft.com/office/drawing/2014/main" id="{27E962AE-C34A-4381-895F-2B526F9847ED}"/>
              </a:ext>
            </a:extLst>
          </p:cNvPr>
          <p:cNvSpPr txBox="1"/>
          <p:nvPr/>
        </p:nvSpPr>
        <p:spPr>
          <a:xfrm>
            <a:off x="9237214" y="5377603"/>
            <a:ext cx="156559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err="1">
                <a:ln>
                  <a:noFill/>
                </a:ln>
                <a:solidFill>
                  <a:prstClr val="white"/>
                </a:solidFill>
                <a:effectLst/>
                <a:uLnTx/>
                <a:uFillTx/>
                <a:latin typeface="Arial"/>
                <a:cs typeface="Arial" pitchFamily="34" charset="0"/>
              </a:rPr>
              <a:t>Programação</a:t>
            </a:r>
            <a:endParaRPr kumimoji="0" lang="ko-KR" altLang="en-US" sz="14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42" name="Rectangle 3">
            <a:extLst>
              <a:ext uri="{FF2B5EF4-FFF2-40B4-BE49-F238E27FC236}">
                <a16:creationId xmlns:a16="http://schemas.microsoft.com/office/drawing/2014/main" id="{0A31A7EE-7B3B-4DB4-A3D2-98BB6832F66D}"/>
              </a:ext>
            </a:extLst>
          </p:cNvPr>
          <p:cNvSpPr/>
          <p:nvPr/>
        </p:nvSpPr>
        <p:spPr>
          <a:xfrm>
            <a:off x="1016612" y="1857178"/>
            <a:ext cx="2227774" cy="417397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Arial"/>
              <a:cs typeface="+mn-cs"/>
            </a:endParaRPr>
          </a:p>
        </p:txBody>
      </p:sp>
      <p:grpSp>
        <p:nvGrpSpPr>
          <p:cNvPr id="43" name="그룹 57">
            <a:extLst>
              <a:ext uri="{FF2B5EF4-FFF2-40B4-BE49-F238E27FC236}">
                <a16:creationId xmlns:a16="http://schemas.microsoft.com/office/drawing/2014/main" id="{F989801E-824E-4481-BB8D-4D3D39ED942D}"/>
              </a:ext>
            </a:extLst>
          </p:cNvPr>
          <p:cNvGrpSpPr/>
          <p:nvPr/>
        </p:nvGrpSpPr>
        <p:grpSpPr>
          <a:xfrm>
            <a:off x="891048" y="5066102"/>
            <a:ext cx="2480014" cy="756000"/>
            <a:chOff x="460651" y="4988278"/>
            <a:chExt cx="2645023" cy="756000"/>
          </a:xfrm>
        </p:grpSpPr>
        <p:sp>
          <p:nvSpPr>
            <p:cNvPr id="44" name="Rectangle 9">
              <a:extLst>
                <a:ext uri="{FF2B5EF4-FFF2-40B4-BE49-F238E27FC236}">
                  <a16:creationId xmlns:a16="http://schemas.microsoft.com/office/drawing/2014/main" id="{029EF97B-6982-4FB6-8381-A9BBECB221E1}"/>
                </a:ext>
              </a:extLst>
            </p:cNvPr>
            <p:cNvSpPr/>
            <p:nvPr/>
          </p:nvSpPr>
          <p:spPr>
            <a:xfrm>
              <a:off x="460651" y="5132278"/>
              <a:ext cx="2645023" cy="61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Arial"/>
                <a:cs typeface="+mn-cs"/>
              </a:endParaRPr>
            </a:p>
          </p:txBody>
        </p:sp>
        <p:sp>
          <p:nvSpPr>
            <p:cNvPr id="45" name="Right Triangle 10">
              <a:extLst>
                <a:ext uri="{FF2B5EF4-FFF2-40B4-BE49-F238E27FC236}">
                  <a16:creationId xmlns:a16="http://schemas.microsoft.com/office/drawing/2014/main" id="{5CD6CDB5-D97C-47EE-8E3E-28B2B97ED8AB}"/>
                </a:ext>
              </a:extLst>
            </p:cNvPr>
            <p:cNvSpPr/>
            <p:nvPr/>
          </p:nvSpPr>
          <p:spPr>
            <a:xfrm>
              <a:off x="2961674" y="4988278"/>
              <a:ext cx="144000" cy="14400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grpSp>
      <p:grpSp>
        <p:nvGrpSpPr>
          <p:cNvPr id="46" name="그룹 60">
            <a:extLst>
              <a:ext uri="{FF2B5EF4-FFF2-40B4-BE49-F238E27FC236}">
                <a16:creationId xmlns:a16="http://schemas.microsoft.com/office/drawing/2014/main" id="{0DE24240-D872-4E75-A336-2ABA7F80F26E}"/>
              </a:ext>
            </a:extLst>
          </p:cNvPr>
          <p:cNvGrpSpPr/>
          <p:nvPr/>
        </p:nvGrpSpPr>
        <p:grpSpPr>
          <a:xfrm>
            <a:off x="881619" y="1910419"/>
            <a:ext cx="2581436" cy="882621"/>
            <a:chOff x="450595" y="2017425"/>
            <a:chExt cx="2753193" cy="882621"/>
          </a:xfrm>
        </p:grpSpPr>
        <p:sp>
          <p:nvSpPr>
            <p:cNvPr id="47" name="Rectangle 6">
              <a:extLst>
                <a:ext uri="{FF2B5EF4-FFF2-40B4-BE49-F238E27FC236}">
                  <a16:creationId xmlns:a16="http://schemas.microsoft.com/office/drawing/2014/main" id="{E2ED15C7-186B-4646-8606-2D9D8FCC50EB}"/>
                </a:ext>
              </a:extLst>
            </p:cNvPr>
            <p:cNvSpPr/>
            <p:nvPr/>
          </p:nvSpPr>
          <p:spPr>
            <a:xfrm rot="10800000">
              <a:off x="450595" y="2144046"/>
              <a:ext cx="2015921" cy="61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sp>
          <p:nvSpPr>
            <p:cNvPr id="48" name="Right Triangle 7">
              <a:extLst>
                <a:ext uri="{FF2B5EF4-FFF2-40B4-BE49-F238E27FC236}">
                  <a16:creationId xmlns:a16="http://schemas.microsoft.com/office/drawing/2014/main" id="{EDF26FC7-8291-455D-B7BD-9AF464869B82}"/>
                </a:ext>
              </a:extLst>
            </p:cNvPr>
            <p:cNvSpPr/>
            <p:nvPr/>
          </p:nvSpPr>
          <p:spPr>
            <a:xfrm rot="10800000">
              <a:off x="460651" y="2756046"/>
              <a:ext cx="144000" cy="14400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sp>
          <p:nvSpPr>
            <p:cNvPr id="49" name="Isosceles Triangle 8">
              <a:extLst>
                <a:ext uri="{FF2B5EF4-FFF2-40B4-BE49-F238E27FC236}">
                  <a16:creationId xmlns:a16="http://schemas.microsoft.com/office/drawing/2014/main" id="{32CAEC81-C561-4B3C-8374-F95502F879D3}"/>
                </a:ext>
              </a:extLst>
            </p:cNvPr>
            <p:cNvSpPr/>
            <p:nvPr/>
          </p:nvSpPr>
          <p:spPr>
            <a:xfrm rot="5400000">
              <a:off x="2398218" y="2077097"/>
              <a:ext cx="865242" cy="74589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white"/>
                </a:solidFill>
                <a:effectLst/>
                <a:uLnTx/>
                <a:uFillTx/>
                <a:latin typeface="Arial"/>
                <a:cs typeface="+mn-cs"/>
              </a:endParaRPr>
            </a:p>
          </p:txBody>
        </p:sp>
      </p:grpSp>
      <p:sp>
        <p:nvSpPr>
          <p:cNvPr id="50" name="TextBox 49">
            <a:extLst>
              <a:ext uri="{FF2B5EF4-FFF2-40B4-BE49-F238E27FC236}">
                <a16:creationId xmlns:a16="http://schemas.microsoft.com/office/drawing/2014/main" id="{9BDBD412-3202-4973-B293-A632E032455E}"/>
              </a:ext>
            </a:extLst>
          </p:cNvPr>
          <p:cNvSpPr txBox="1"/>
          <p:nvPr/>
        </p:nvSpPr>
        <p:spPr>
          <a:xfrm>
            <a:off x="1167574" y="2972462"/>
            <a:ext cx="189044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black">
                    <a:lumMod val="65000"/>
                    <a:lumOff val="35000"/>
                  </a:prstClr>
                </a:solidFill>
                <a:effectLst/>
                <a:uLnTx/>
                <a:uFillTx/>
                <a:latin typeface="Arial"/>
                <a:cs typeface="Arial" pitchFamily="34" charset="0"/>
              </a:rPr>
              <a:t>A unidade trata de fundamentos da programação paralela e distribuída, como conceitos básicos, histórico, concorrência, taxonomia de </a:t>
            </a:r>
            <a:r>
              <a:rPr kumimoji="0" lang="pt-BR" altLang="ko-KR" sz="1200" b="0" i="0" u="none" strike="noStrike" kern="1200" cap="none" spc="0" normalizeH="0" baseline="0" noProof="0" dirty="0" err="1">
                <a:ln>
                  <a:noFill/>
                </a:ln>
                <a:solidFill>
                  <a:prstClr val="black">
                    <a:lumMod val="65000"/>
                    <a:lumOff val="35000"/>
                  </a:prstClr>
                </a:solidFill>
                <a:effectLst/>
                <a:uLnTx/>
                <a:uFillTx/>
                <a:latin typeface="Arial"/>
                <a:cs typeface="Arial" pitchFamily="34" charset="0"/>
              </a:rPr>
              <a:t>Flyn</a:t>
            </a:r>
            <a:r>
              <a:rPr kumimoji="0" lang="pt-BR" altLang="ko-KR" sz="1200" b="0" i="0" u="none" strike="noStrike" kern="1200" cap="none" spc="0" normalizeH="0" baseline="0" noProof="0" dirty="0">
                <a:ln>
                  <a:noFill/>
                </a:ln>
                <a:solidFill>
                  <a:prstClr val="black">
                    <a:lumMod val="65000"/>
                    <a:lumOff val="35000"/>
                  </a:prstClr>
                </a:solidFill>
                <a:effectLst/>
                <a:uLnTx/>
                <a:uFillTx/>
                <a:latin typeface="Arial"/>
                <a:cs typeface="Arial" pitchFamily="34" charset="0"/>
              </a:rPr>
              <a:t>, arquiteturas de comunicação.</a:t>
            </a:r>
            <a:endParaRPr kumimoji="0" lang="en-US" altLang="ko-KR" sz="1200" b="0" i="0" u="none" strike="noStrike" kern="1200" cap="none" spc="0" normalizeH="0" baseline="0" noProof="0" dirty="0">
              <a:ln>
                <a:noFill/>
              </a:ln>
              <a:solidFill>
                <a:prstClr val="black">
                  <a:lumMod val="65000"/>
                  <a:lumOff val="35000"/>
                </a:prstClr>
              </a:solidFill>
              <a:effectLst/>
              <a:uLnTx/>
              <a:uFillTx/>
              <a:latin typeface="Arial"/>
              <a:cs typeface="Arial" pitchFamily="34" charset="0"/>
            </a:endParaRPr>
          </a:p>
        </p:txBody>
      </p:sp>
      <p:grpSp>
        <p:nvGrpSpPr>
          <p:cNvPr id="51" name="그룹 65">
            <a:extLst>
              <a:ext uri="{FF2B5EF4-FFF2-40B4-BE49-F238E27FC236}">
                <a16:creationId xmlns:a16="http://schemas.microsoft.com/office/drawing/2014/main" id="{3AD0A207-5A16-45FC-BCFA-B712082E9FB8}"/>
              </a:ext>
            </a:extLst>
          </p:cNvPr>
          <p:cNvGrpSpPr/>
          <p:nvPr/>
        </p:nvGrpSpPr>
        <p:grpSpPr>
          <a:xfrm>
            <a:off x="931487" y="2061898"/>
            <a:ext cx="2158420" cy="542623"/>
            <a:chOff x="503781" y="2168905"/>
            <a:chExt cx="2302031" cy="542623"/>
          </a:xfrm>
        </p:grpSpPr>
        <p:sp>
          <p:nvSpPr>
            <p:cNvPr id="52" name="TextBox 51">
              <a:extLst>
                <a:ext uri="{FF2B5EF4-FFF2-40B4-BE49-F238E27FC236}">
                  <a16:creationId xmlns:a16="http://schemas.microsoft.com/office/drawing/2014/main" id="{46DD33F3-89D9-45E4-A498-B45A85A96654}"/>
                </a:ext>
              </a:extLst>
            </p:cNvPr>
            <p:cNvSpPr txBox="1"/>
            <p:nvPr/>
          </p:nvSpPr>
          <p:spPr>
            <a:xfrm>
              <a:off x="503781" y="2168905"/>
              <a:ext cx="229452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err="1">
                  <a:ln>
                    <a:noFill/>
                  </a:ln>
                  <a:solidFill>
                    <a:prstClr val="white"/>
                  </a:solidFill>
                  <a:effectLst/>
                  <a:uLnTx/>
                  <a:uFillTx/>
                  <a:latin typeface="Arial"/>
                  <a:cs typeface="Arial" pitchFamily="34" charset="0"/>
                </a:rPr>
                <a:t>Unidade</a:t>
              </a:r>
              <a:r>
                <a:rPr kumimoji="0" lang="en-US" altLang="ko-KR" sz="1200" b="1" i="0" u="none" strike="noStrike" kern="1200" cap="none" spc="0" normalizeH="0" baseline="0" noProof="0" dirty="0">
                  <a:ln>
                    <a:noFill/>
                  </a:ln>
                  <a:solidFill>
                    <a:prstClr val="white"/>
                  </a:solidFill>
                  <a:effectLst/>
                  <a:uLnTx/>
                  <a:uFillTx/>
                  <a:latin typeface="Arial"/>
                  <a:cs typeface="Arial" pitchFamily="34" charset="0"/>
                </a:rPr>
                <a:t> 1</a:t>
              </a:r>
              <a:endParaRPr kumimoji="0" lang="ko-KR" altLang="en-US" sz="12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53" name="TextBox 52">
              <a:extLst>
                <a:ext uri="{FF2B5EF4-FFF2-40B4-BE49-F238E27FC236}">
                  <a16:creationId xmlns:a16="http://schemas.microsoft.com/office/drawing/2014/main" id="{FACB55C3-296D-4DC6-B853-B92941A4C167}"/>
                </a:ext>
              </a:extLst>
            </p:cNvPr>
            <p:cNvSpPr txBox="1"/>
            <p:nvPr/>
          </p:nvSpPr>
          <p:spPr>
            <a:xfrm>
              <a:off x="511290" y="2434529"/>
              <a:ext cx="229452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grpSp>
      <p:sp>
        <p:nvSpPr>
          <p:cNvPr id="54" name="TextBox 53">
            <a:extLst>
              <a:ext uri="{FF2B5EF4-FFF2-40B4-BE49-F238E27FC236}">
                <a16:creationId xmlns:a16="http://schemas.microsoft.com/office/drawing/2014/main" id="{BB432F8F-2C07-467A-91B3-6CE51D7C0E8E}"/>
              </a:ext>
            </a:extLst>
          </p:cNvPr>
          <p:cNvSpPr txBox="1"/>
          <p:nvPr/>
        </p:nvSpPr>
        <p:spPr>
          <a:xfrm>
            <a:off x="1255684" y="5377603"/>
            <a:ext cx="156559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err="1">
                <a:ln>
                  <a:noFill/>
                </a:ln>
                <a:solidFill>
                  <a:prstClr val="white"/>
                </a:solidFill>
                <a:effectLst/>
                <a:uLnTx/>
                <a:uFillTx/>
                <a:latin typeface="Arial"/>
                <a:cs typeface="Arial" pitchFamily="34" charset="0"/>
              </a:rPr>
              <a:t>Fundamentos</a:t>
            </a:r>
            <a:endParaRPr kumimoji="0" lang="ko-KR" altLang="en-US" sz="1400" b="1"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1904216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8B56C8-2ECC-40CE-8512-1AB853C9BE30}"/>
              </a:ext>
            </a:extLst>
          </p:cNvPr>
          <p:cNvSpPr txBox="1"/>
          <p:nvPr/>
        </p:nvSpPr>
        <p:spPr>
          <a:xfrm>
            <a:off x="2707734" y="4895236"/>
            <a:ext cx="2865753" cy="1754326"/>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5400" b="0" i="0" u="none" strike="noStrike" kern="1200" cap="none" spc="0" normalizeH="0" baseline="0" noProof="0" dirty="0" err="1">
                <a:ln>
                  <a:noFill/>
                </a:ln>
                <a:solidFill>
                  <a:prstClr val="black"/>
                </a:solidFill>
                <a:effectLst/>
                <a:uLnTx/>
                <a:uFillTx/>
                <a:latin typeface="Arial"/>
                <a:cs typeface="Arial" pitchFamily="34" charset="0"/>
              </a:rPr>
              <a:t>Unidade</a:t>
            </a:r>
            <a:r>
              <a:rPr kumimoji="0" lang="en-US" altLang="ko-KR" sz="5400" b="0" i="0" u="none" strike="noStrike" kern="1200" cap="none" spc="0" normalizeH="0" baseline="0" noProof="0" dirty="0">
                <a:ln>
                  <a:noFill/>
                </a:ln>
                <a:solidFill>
                  <a:prstClr val="black"/>
                </a:solidFill>
                <a:effectLst/>
                <a:uLnTx/>
                <a:uFillTx/>
                <a:latin typeface="Arial"/>
                <a:cs typeface="Arial" pitchFamily="34" charset="0"/>
              </a:rPr>
              <a:t> 1</a:t>
            </a:r>
            <a:endParaRPr kumimoji="0" lang="ko-KR" altLang="en-US" sz="5400" b="0" i="0" u="none" strike="noStrike" kern="1200" cap="none" spc="0" normalizeH="0" baseline="0" noProof="0" dirty="0">
              <a:ln>
                <a:noFill/>
              </a:ln>
              <a:solidFill>
                <a:prstClr val="black"/>
              </a:solidFill>
              <a:effectLst/>
              <a:uLnTx/>
              <a:uFillTx/>
              <a:latin typeface="Arial"/>
              <a:cs typeface="Arial" pitchFamily="34" charset="0"/>
            </a:endParaRPr>
          </a:p>
        </p:txBody>
      </p:sp>
      <p:sp>
        <p:nvSpPr>
          <p:cNvPr id="6" name="TextBox 5">
            <a:extLst>
              <a:ext uri="{FF2B5EF4-FFF2-40B4-BE49-F238E27FC236}">
                <a16:creationId xmlns:a16="http://schemas.microsoft.com/office/drawing/2014/main" id="{A491A392-5961-4355-B6F3-87AE4424E1F1}"/>
              </a:ext>
            </a:extLst>
          </p:cNvPr>
          <p:cNvSpPr txBox="1"/>
          <p:nvPr/>
        </p:nvSpPr>
        <p:spPr>
          <a:xfrm>
            <a:off x="6096000" y="1049828"/>
            <a:ext cx="5703273" cy="5816977"/>
          </a:xfrm>
          <a:prstGeom prst="rect">
            <a:avLst/>
          </a:prstGeom>
          <a:solidFill>
            <a:schemeClr val="accent2">
              <a:alpha val="7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 seção 1 apresenta questões primordiais em relação à programação paralela e distribuída. São tratados conceitos básicos de paralelização e o histórico da área.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ltLang="ko-KR" sz="1200" dirty="0">
              <a:solidFill>
                <a:prstClr val="white"/>
              </a:solidFill>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Para esse tema, sugiro a referência disponível em nossa biblioteca virtual, o livro: A referência TANEMBAUM, A. S. Organização estruturada de computadores. 5ª edição, Prentice Hall. São Paulo, 452p. 2006. O capitulo 8 a partir da página 322, trata as arquiteturas paralelas.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2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Outra referência é o documento sobre memória compartilhada apresentado no site da Intel (2020).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Parallel</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Computing</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Background. THE MANYCORE SHIFT: Microsoft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Parallel</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Computing</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Initiative</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Ushers</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Computing</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into</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the</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Next Era. Disponível em: https://www.intel.com/</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pressroom</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/kits/</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upcrc</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/ParallelComputing_backgrounder.pdf. Acesso em: 16 de julho de 2020.</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ltLang="ko-KR" sz="1200" dirty="0">
              <a:solidFill>
                <a:prstClr val="white"/>
              </a:solidFill>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Na seção 2 os conceitos básicos de concorrência são tratados. Basicamente, a questão principal é explicar as diferenças entre concorrência temporal e de recursos (síncrona e assíncrona). Neste momento é importante o entendimento que um programa paralelo deve não apenas se preocupar com o tempo de execução, mas também com os recursos necessários para que a execução de cada parte do programa seja realizada.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ko-KR" sz="1200" b="0" i="0" u="none" strike="noStrike" kern="1200" cap="none" spc="0" normalizeH="0" baseline="0" noProof="0" dirty="0">
              <a:ln>
                <a:noFill/>
              </a:ln>
              <a:solidFill>
                <a:prstClr val="white"/>
              </a:solidFill>
              <a:effectLst/>
              <a:uLnTx/>
              <a:uFillTx/>
              <a:latin typeface="Arial"/>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A seção 3 apresenta um dos conceitos mais importantes na área de processamento paralelo e distribuído que é a taxonomia de Flynn. Explicar detalhadamente cada um dos tipos de arquitetura é importante pois o assunto gera dúvidas pela similaridade entre os tipos. Um estudo comparativo entre duas arquiteturas, SIMD e MIMD, é apresentado por </a:t>
            </a:r>
            <a:r>
              <a:rPr kumimoji="0" lang="pt-BR" altLang="ko-KR" sz="1200" b="0" i="0" u="none" strike="noStrike" kern="1200" cap="none" spc="0" normalizeH="0" baseline="0" noProof="0" dirty="0" err="1">
                <a:ln>
                  <a:noFill/>
                </a:ln>
                <a:solidFill>
                  <a:prstClr val="white"/>
                </a:solidFill>
                <a:effectLst/>
                <a:uLnTx/>
                <a:uFillTx/>
                <a:latin typeface="Arial"/>
                <a:cs typeface="Arial" pitchFamily="34" charset="0"/>
              </a:rPr>
              <a:t>Shinde</a:t>
            </a:r>
            <a:r>
              <a:rPr kumimoji="0" lang="pt-BR" altLang="ko-KR" sz="1200" b="0" i="0" u="none" strike="noStrike" kern="1200" cap="none" spc="0" normalizeH="0" baseline="0" noProof="0" dirty="0">
                <a:ln>
                  <a:noFill/>
                </a:ln>
                <a:solidFill>
                  <a:prstClr val="white"/>
                </a:solidFill>
                <a:effectLst/>
                <a:uLnTx/>
                <a:uFillTx/>
                <a:latin typeface="Arial"/>
                <a:cs typeface="Arial" pitchFamily="34" charset="0"/>
              </a:rPr>
              <a:t> e Gupta (2015). Os resultados do artigo indicam que o modelo SIMD permite um tempo de execução menor e deve ser utilizado quando existem requisitos rígidos de tempo de execução. A arquitetura MIMD é relacionada a supercomputadores e indicada para programas que demandam alto nível de processamento.</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8" name="TextBox 4">
            <a:extLst>
              <a:ext uri="{FF2B5EF4-FFF2-40B4-BE49-F238E27FC236}">
                <a16:creationId xmlns:a16="http://schemas.microsoft.com/office/drawing/2014/main" id="{51DEE7CB-50E8-4988-BB5D-B3713CFD957E}"/>
              </a:ext>
            </a:extLst>
          </p:cNvPr>
          <p:cNvSpPr txBox="1"/>
          <p:nvPr/>
        </p:nvSpPr>
        <p:spPr>
          <a:xfrm>
            <a:off x="6096001" y="466098"/>
            <a:ext cx="5703272" cy="307777"/>
          </a:xfrm>
          <a:prstGeom prst="rect">
            <a:avLst/>
          </a:prstGeom>
          <a:solidFill>
            <a:schemeClr val="accent2">
              <a:alpha val="70000"/>
            </a:schemeClr>
          </a:solid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err="1">
                <a:ln>
                  <a:noFill/>
                </a:ln>
                <a:solidFill>
                  <a:prstClr val="white"/>
                </a:solidFill>
                <a:effectLst/>
                <a:uLnTx/>
                <a:uFillTx/>
                <a:latin typeface="Arial"/>
                <a:cs typeface="Arial" pitchFamily="34" charset="0"/>
              </a:rPr>
              <a:t>Fundamentos</a:t>
            </a:r>
            <a:r>
              <a:rPr kumimoji="0" lang="en-US" altLang="ko-KR" sz="1400" b="1" i="0" u="none" strike="noStrike" kern="1200" cap="none" spc="0" normalizeH="0" baseline="0" noProof="0" dirty="0">
                <a:ln>
                  <a:noFill/>
                </a:ln>
                <a:solidFill>
                  <a:prstClr val="white"/>
                </a:solidFill>
                <a:effectLst/>
                <a:uLnTx/>
                <a:uFillTx/>
                <a:latin typeface="Arial"/>
                <a:cs typeface="Arial" pitchFamily="34" charset="0"/>
              </a:rPr>
              <a:t> da </a:t>
            </a:r>
            <a:r>
              <a:rPr kumimoji="0" lang="en-US" altLang="ko-KR" sz="1400" b="1" i="0" u="none" strike="noStrike" kern="1200" cap="none" spc="0" normalizeH="0" baseline="0" noProof="0" dirty="0" err="1">
                <a:ln>
                  <a:noFill/>
                </a:ln>
                <a:solidFill>
                  <a:prstClr val="white"/>
                </a:solidFill>
                <a:effectLst/>
                <a:uLnTx/>
                <a:uFillTx/>
                <a:latin typeface="Arial"/>
                <a:cs typeface="Arial" pitchFamily="34" charset="0"/>
              </a:rPr>
              <a:t>programação</a:t>
            </a:r>
            <a:r>
              <a:rPr kumimoji="0" lang="en-US" altLang="ko-KR" sz="1400" b="1"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sz="1400" b="1" i="0" u="none" strike="noStrike" kern="1200" cap="none" spc="0" normalizeH="0" baseline="0" noProof="0" dirty="0" err="1">
                <a:ln>
                  <a:noFill/>
                </a:ln>
                <a:solidFill>
                  <a:prstClr val="white"/>
                </a:solidFill>
                <a:effectLst/>
                <a:uLnTx/>
                <a:uFillTx/>
                <a:latin typeface="Arial"/>
                <a:cs typeface="Arial" pitchFamily="34" charset="0"/>
              </a:rPr>
              <a:t>paralela</a:t>
            </a:r>
            <a:endParaRPr kumimoji="0" lang="ko-KR" altLang="en-US" sz="1400" b="1"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37785400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Cover and End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Timeless and nautical ">
      <a:dk1>
        <a:sysClr val="windowText" lastClr="000000"/>
      </a:dk1>
      <a:lt1>
        <a:sysClr val="window" lastClr="FFFFFF"/>
      </a:lt1>
      <a:dk2>
        <a:srgbClr val="1F497D"/>
      </a:dk2>
      <a:lt2>
        <a:srgbClr val="EEECE1"/>
      </a:lt2>
      <a:accent1>
        <a:srgbClr val="00293C"/>
      </a:accent1>
      <a:accent2>
        <a:srgbClr val="1E656D"/>
      </a:accent2>
      <a:accent3>
        <a:srgbClr val="F1F3CE"/>
      </a:accent3>
      <a:accent4>
        <a:srgbClr val="F62A00"/>
      </a:accent4>
      <a:accent5>
        <a:srgbClr val="000000"/>
      </a:accent5>
      <a:accent6>
        <a:srgbClr val="8A8A8A"/>
      </a:accent6>
      <a:hlink>
        <a:srgbClr val="0096D2"/>
      </a:hlink>
      <a:folHlink>
        <a:srgbClr val="00578B"/>
      </a:folHlink>
    </a:clrScheme>
    <a:fontScheme name="Custom 5">
      <a:majorFont>
        <a:latin typeface="Lato Black"/>
        <a:ea typeface=""/>
        <a:cs typeface=""/>
      </a:majorFont>
      <a:minorFont>
        <a:latin typeface="La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Custom 17">
      <a:dk1>
        <a:srgbClr val="424242"/>
      </a:dk1>
      <a:lt1>
        <a:sysClr val="window" lastClr="FFFFFF"/>
      </a:lt1>
      <a:dk2>
        <a:srgbClr val="44546A"/>
      </a:dk2>
      <a:lt2>
        <a:srgbClr val="E7E6E6"/>
      </a:lt2>
      <a:accent1>
        <a:srgbClr val="354FC5"/>
      </a:accent1>
      <a:accent2>
        <a:srgbClr val="44546A"/>
      </a:accent2>
      <a:accent3>
        <a:srgbClr val="8496B0"/>
      </a:accent3>
      <a:accent4>
        <a:srgbClr val="8496B0"/>
      </a:accent4>
      <a:accent5>
        <a:srgbClr val="ADB9CA"/>
      </a:accent5>
      <a:accent6>
        <a:srgbClr val="D6DCE4"/>
      </a:accent6>
      <a:hlink>
        <a:srgbClr val="0563C1"/>
      </a:hlink>
      <a:folHlink>
        <a:srgbClr val="954F72"/>
      </a:folHlink>
    </a:clrScheme>
    <a:fontScheme name="Custom 34">
      <a:majorFont>
        <a:latin typeface="Raleway bol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2741</TotalTime>
  <Words>7299</Words>
  <Application>Microsoft Office PowerPoint</Application>
  <PresentationFormat>Widescreen</PresentationFormat>
  <Paragraphs>386</Paragraphs>
  <Slides>48</Slides>
  <Notes>2</Notes>
  <HiddenSlides>0</HiddenSlides>
  <MMClips>0</MMClips>
  <ScaleCrop>false</ScaleCrop>
  <HeadingPairs>
    <vt:vector size="6" baseType="variant">
      <vt:variant>
        <vt:lpstr>Fontes usadas</vt:lpstr>
      </vt:variant>
      <vt:variant>
        <vt:i4>9</vt:i4>
      </vt:variant>
      <vt:variant>
        <vt:lpstr>Tema</vt:lpstr>
      </vt:variant>
      <vt:variant>
        <vt:i4>5</vt:i4>
      </vt:variant>
      <vt:variant>
        <vt:lpstr>Títulos de slides</vt:lpstr>
      </vt:variant>
      <vt:variant>
        <vt:i4>48</vt:i4>
      </vt:variant>
    </vt:vector>
  </HeadingPairs>
  <TitlesOfParts>
    <vt:vector size="62" baseType="lpstr">
      <vt:lpstr>Arial</vt:lpstr>
      <vt:lpstr>Calibri</vt:lpstr>
      <vt:lpstr>Lato</vt:lpstr>
      <vt:lpstr>Lato Black</vt:lpstr>
      <vt:lpstr>Lato Light</vt:lpstr>
      <vt:lpstr>Raleway bold</vt:lpstr>
      <vt:lpstr>roboto</vt:lpstr>
      <vt:lpstr>Tahoma</vt:lpstr>
      <vt:lpstr>Tahoma-Bold</vt:lpstr>
      <vt:lpstr>Cover and End Slide Master</vt:lpstr>
      <vt:lpstr>Contents Slide Master</vt:lpstr>
      <vt:lpstr>Section Break Slide Master</vt:lpstr>
      <vt:lpstr>Office Theme</vt:lpstr>
      <vt:lpstr>1_Office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Cap Jose Anilto dos Anjos</cp:lastModifiedBy>
  <cp:revision>59</cp:revision>
  <dcterms:created xsi:type="dcterms:W3CDTF">2020-01-20T05:08:25Z</dcterms:created>
  <dcterms:modified xsi:type="dcterms:W3CDTF">2022-03-08T22:26:35Z</dcterms:modified>
</cp:coreProperties>
</file>